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4.xml" ContentType="application/inkml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ink/ink5.xml" ContentType="application/inkml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ink/ink6.xml" ContentType="application/inkml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ink/ink7.xml" ContentType="application/inkml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ink/ink8.xml" ContentType="application/inkml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ink/ink9.xml" ContentType="application/inkml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ink/ink10.xml" ContentType="application/inkml+xml"/>
  <Override PartName="/ppt/ink/ink11.xml" ContentType="application/inkml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ink/ink12.xml" ContentType="application/inkml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ink/ink13.xml" ContentType="application/inkml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ink/ink14.xml" ContentType="application/inkml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ink/ink15.xml" ContentType="application/inkml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ink/ink16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A7826B-9D70-469E-A291-1AEE68F0B936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301C4A-8ED5-4C34-A19B-1352C1448356}">
      <dgm:prSet phldrT="[Text]"/>
      <dgm:spPr/>
      <dgm:t>
        <a:bodyPr/>
        <a:lstStyle/>
        <a:p>
          <a:endParaRPr lang="en-US" dirty="0"/>
        </a:p>
      </dgm:t>
    </dgm:pt>
    <dgm:pt modelId="{99159F7D-EAFC-46A4-ADB3-DC99F66D4554}" type="parTrans" cxnId="{5538B6E4-4E36-454D-86E9-89233A906B59}">
      <dgm:prSet/>
      <dgm:spPr/>
      <dgm:t>
        <a:bodyPr/>
        <a:lstStyle/>
        <a:p>
          <a:endParaRPr lang="en-US"/>
        </a:p>
      </dgm:t>
    </dgm:pt>
    <dgm:pt modelId="{D16024AE-B1CC-4C2F-B484-2A00539ACDB5}" type="sibTrans" cxnId="{5538B6E4-4E36-454D-86E9-89233A906B59}">
      <dgm:prSet/>
      <dgm:spPr/>
      <dgm:t>
        <a:bodyPr/>
        <a:lstStyle/>
        <a:p>
          <a:endParaRPr lang="en-US"/>
        </a:p>
      </dgm:t>
    </dgm:pt>
    <dgm:pt modelId="{1CBF4BAF-7E3E-4ABF-B947-CAC790D84197}">
      <dgm:prSet phldrT="[Text]" custT="1"/>
      <dgm:spPr>
        <a:solidFill>
          <a:schemeClr val="bg1"/>
        </a:solidFill>
      </dgm:spPr>
      <dgm:t>
        <a:bodyPr/>
        <a:lstStyle/>
        <a:p>
          <a:r>
            <a:rPr lang="en-GB" sz="1400" dirty="0" smtClean="0">
              <a:solidFill>
                <a:srgbClr val="002060"/>
              </a:solidFill>
              <a:latin typeface="Garamond" pitchFamily="18" charset="0"/>
            </a:rPr>
            <a:t>1980s: several researchers  independently explored the </a:t>
          </a:r>
          <a:r>
            <a:rPr lang="en-US" sz="1400" dirty="0" smtClean="0">
              <a:solidFill>
                <a:srgbClr val="002060"/>
              </a:solidFill>
              <a:latin typeface="Garamond" pitchFamily="18" charset="0"/>
            </a:rPr>
            <a:t>training  of  non-linear neural networks with gradient descent  (</a:t>
          </a:r>
          <a:r>
            <a:rPr lang="en-US" sz="1400" dirty="0" smtClean="0">
              <a:solidFill>
                <a:srgbClr val="FF0000"/>
              </a:solidFill>
              <a:latin typeface="Garamond" pitchFamily="18" charset="0"/>
            </a:rPr>
            <a:t>back-propagation</a:t>
          </a:r>
          <a:r>
            <a:rPr lang="en-US" sz="1400" dirty="0" smtClean="0">
              <a:solidFill>
                <a:srgbClr val="002060"/>
              </a:solidFill>
              <a:latin typeface="Garamond" pitchFamily="18" charset="0"/>
            </a:rPr>
            <a:t> )</a:t>
          </a:r>
          <a:endParaRPr lang="en-US" sz="1400" dirty="0">
            <a:solidFill>
              <a:srgbClr val="002060"/>
            </a:solidFill>
            <a:latin typeface="Garamond" pitchFamily="18" charset="0"/>
          </a:endParaRPr>
        </a:p>
      </dgm:t>
    </dgm:pt>
    <dgm:pt modelId="{075D6D1D-1FA4-43BB-B166-DD061DEC6F9D}" type="parTrans" cxnId="{2BFA84E7-D818-4B28-B46E-F0AE0D187434}">
      <dgm:prSet/>
      <dgm:spPr/>
      <dgm:t>
        <a:bodyPr/>
        <a:lstStyle/>
        <a:p>
          <a:endParaRPr lang="en-US"/>
        </a:p>
      </dgm:t>
    </dgm:pt>
    <dgm:pt modelId="{8636D6A7-70B5-4B34-8933-D309F5FD6709}" type="sibTrans" cxnId="{2BFA84E7-D818-4B28-B46E-F0AE0D187434}">
      <dgm:prSet/>
      <dgm:spPr/>
      <dgm:t>
        <a:bodyPr/>
        <a:lstStyle/>
        <a:p>
          <a:endParaRPr lang="en-US"/>
        </a:p>
      </dgm:t>
    </dgm:pt>
    <dgm:pt modelId="{8D07D375-3329-43F7-8973-A3C2A936DD71}">
      <dgm:prSet phldrT="[Text]" custT="1"/>
      <dgm:spPr>
        <a:solidFill>
          <a:schemeClr val="bg1"/>
        </a:solidFill>
      </dgm:spPr>
      <dgm:t>
        <a:bodyPr/>
        <a:lstStyle/>
        <a:p>
          <a:pPr algn="just"/>
          <a:r>
            <a:rPr lang="en-US" sz="1400" dirty="0" smtClean="0">
              <a:solidFill>
                <a:srgbClr val="002060"/>
              </a:solidFill>
              <a:latin typeface="Garamond" pitchFamily="18" charset="0"/>
            </a:rPr>
            <a:t>In mid-90s, the enthusiasm waned, because although we could train non-linear networks, the training tended to be </a:t>
          </a:r>
          <a:r>
            <a:rPr lang="en-US" sz="1400" dirty="0" smtClean="0">
              <a:solidFill>
                <a:srgbClr val="FF0000"/>
              </a:solidFill>
              <a:latin typeface="Garamond" pitchFamily="18" charset="0"/>
            </a:rPr>
            <a:t>slow and was plagued </a:t>
          </a:r>
          <a:r>
            <a:rPr lang="en-US" sz="1400" dirty="0" smtClean="0">
              <a:solidFill>
                <a:srgbClr val="002060"/>
              </a:solidFill>
              <a:latin typeface="Garamond" pitchFamily="18" charset="0"/>
            </a:rPr>
            <a:t>by a problem of </a:t>
          </a:r>
          <a:r>
            <a:rPr lang="en-US" sz="1400" dirty="0" smtClean="0">
              <a:solidFill>
                <a:srgbClr val="FF0000"/>
              </a:solidFill>
              <a:latin typeface="Garamond" pitchFamily="18" charset="0"/>
            </a:rPr>
            <a:t>getting stuck in local optima</a:t>
          </a:r>
          <a:r>
            <a:rPr lang="en-GB" sz="1400" dirty="0" smtClean="0">
              <a:solidFill>
                <a:srgbClr val="FF0000"/>
              </a:solidFill>
              <a:latin typeface="Garamond" pitchFamily="18" charset="0"/>
            </a:rPr>
            <a:t> </a:t>
          </a:r>
        </a:p>
        <a:p>
          <a:pPr algn="just"/>
          <a:r>
            <a:rPr lang="en-GB" sz="1400" dirty="0" smtClean="0">
              <a:solidFill>
                <a:srgbClr val="002060"/>
              </a:solidFill>
              <a:latin typeface="Garamond" pitchFamily="18" charset="0"/>
            </a:rPr>
            <a:t>Kernel-based-SVM curbed  the  local optima problem </a:t>
          </a:r>
          <a:endParaRPr lang="en-US" sz="1400" dirty="0">
            <a:solidFill>
              <a:srgbClr val="002060"/>
            </a:solidFill>
            <a:latin typeface="Garamond" pitchFamily="18" charset="0"/>
          </a:endParaRPr>
        </a:p>
      </dgm:t>
    </dgm:pt>
    <dgm:pt modelId="{E0BCAE71-2F27-4488-9FDC-8A87DA5F65A4}" type="parTrans" cxnId="{F055866B-9630-46F2-9467-8C5A932B6CFB}">
      <dgm:prSet/>
      <dgm:spPr/>
      <dgm:t>
        <a:bodyPr/>
        <a:lstStyle/>
        <a:p>
          <a:endParaRPr lang="en-US"/>
        </a:p>
      </dgm:t>
    </dgm:pt>
    <dgm:pt modelId="{84F289A0-0DF8-4EC1-93B0-028F7403FB00}" type="sibTrans" cxnId="{F055866B-9630-46F2-9467-8C5A932B6CFB}">
      <dgm:prSet/>
      <dgm:spPr/>
      <dgm:t>
        <a:bodyPr/>
        <a:lstStyle/>
        <a:p>
          <a:endParaRPr lang="en-US"/>
        </a:p>
      </dgm:t>
    </dgm:pt>
    <dgm:pt modelId="{48F90FDD-1A49-44BF-B9AD-44F019D4A526}">
      <dgm:prSet custT="1"/>
      <dgm:spPr>
        <a:solidFill>
          <a:schemeClr val="bg1"/>
        </a:solidFill>
      </dgm:spPr>
      <dgm:t>
        <a:bodyPr/>
        <a:lstStyle/>
        <a:p>
          <a:r>
            <a:rPr lang="en-US" sz="1200" dirty="0" smtClean="0">
              <a:solidFill>
                <a:srgbClr val="002060"/>
              </a:solidFill>
              <a:latin typeface="Garamond" pitchFamily="18" charset="0"/>
            </a:rPr>
            <a:t>1943: McCulloch and Pitts, model of neurons, inspired from the learning ideas of </a:t>
          </a:r>
          <a:r>
            <a:rPr lang="en-US" sz="1200" dirty="0" err="1" smtClean="0">
              <a:solidFill>
                <a:srgbClr val="002060"/>
              </a:solidFill>
              <a:latin typeface="Garamond" pitchFamily="18" charset="0"/>
            </a:rPr>
            <a:t>Hebb</a:t>
          </a:r>
          <a:r>
            <a:rPr lang="en-US" sz="1200" dirty="0" smtClean="0">
              <a:solidFill>
                <a:srgbClr val="002060"/>
              </a:solidFill>
              <a:latin typeface="Garamond" pitchFamily="18" charset="0"/>
            </a:rPr>
            <a:t>.  </a:t>
          </a:r>
        </a:p>
        <a:p>
          <a:r>
            <a:rPr lang="en-US" sz="1200" dirty="0" smtClean="0">
              <a:solidFill>
                <a:srgbClr val="002060"/>
              </a:solidFill>
              <a:latin typeface="Garamond" pitchFamily="18" charset="0"/>
            </a:rPr>
            <a:t>Example: perceptron, linear functions</a:t>
          </a:r>
        </a:p>
        <a:p>
          <a:r>
            <a:rPr lang="en-GB" sz="1200" dirty="0" smtClean="0">
              <a:solidFill>
                <a:srgbClr val="FF0000"/>
              </a:solidFill>
              <a:latin typeface="Garamond" pitchFamily="18" charset="0"/>
            </a:rPr>
            <a:t>Difficulty to train non-linear functions from data</a:t>
          </a:r>
          <a:endParaRPr lang="en-US" sz="1200" dirty="0">
            <a:solidFill>
              <a:srgbClr val="FF0000"/>
            </a:solidFill>
            <a:latin typeface="Garamond" pitchFamily="18" charset="0"/>
          </a:endParaRPr>
        </a:p>
      </dgm:t>
    </dgm:pt>
    <dgm:pt modelId="{85DA4494-3FAB-4498-856B-B850BCB646BB}" type="parTrans" cxnId="{ADFF6371-3233-426E-B54A-5B74DB3FF22A}">
      <dgm:prSet/>
      <dgm:spPr/>
      <dgm:t>
        <a:bodyPr/>
        <a:lstStyle/>
        <a:p>
          <a:endParaRPr lang="en-US"/>
        </a:p>
      </dgm:t>
    </dgm:pt>
    <dgm:pt modelId="{A4062FF0-F1AD-4CBD-A587-22ACEC1CB3AA}" type="sibTrans" cxnId="{ADFF6371-3233-426E-B54A-5B74DB3FF22A}">
      <dgm:prSet/>
      <dgm:spPr/>
      <dgm:t>
        <a:bodyPr/>
        <a:lstStyle/>
        <a:p>
          <a:endParaRPr lang="en-US"/>
        </a:p>
      </dgm:t>
    </dgm:pt>
    <dgm:pt modelId="{C476D713-7750-4580-94EB-4C983F7CF53A}" type="pres">
      <dgm:prSet presAssocID="{27A7826B-9D70-469E-A291-1AEE68F0B936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EE80598-E214-4067-906D-6BB4B2250BA4}" type="pres">
      <dgm:prSet presAssocID="{B7301C4A-8ED5-4C34-A19B-1352C1448356}" presName="composite" presStyleCnt="0"/>
      <dgm:spPr/>
    </dgm:pt>
    <dgm:pt modelId="{626FFA5A-B1AA-42F0-9B9B-5CB0EB749E80}" type="pres">
      <dgm:prSet presAssocID="{B7301C4A-8ED5-4C34-A19B-1352C1448356}" presName="LShape" presStyleLbl="alignNode1" presStyleIdx="0" presStyleCnt="7" custLinFactNeighborX="2631" custLinFactNeighborY="730"/>
      <dgm:spPr/>
    </dgm:pt>
    <dgm:pt modelId="{189F5406-D488-4608-9098-BEE394CE1D58}" type="pres">
      <dgm:prSet presAssocID="{B7301C4A-8ED5-4C34-A19B-1352C1448356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59563D-2336-42D1-9BE6-6BBE90141B67}" type="pres">
      <dgm:prSet presAssocID="{B7301C4A-8ED5-4C34-A19B-1352C1448356}" presName="Triangle" presStyleLbl="alignNode1" presStyleIdx="1" presStyleCnt="7"/>
      <dgm:spPr/>
    </dgm:pt>
    <dgm:pt modelId="{57C1DC19-0BC8-4FF5-84DF-CA919B6AD267}" type="pres">
      <dgm:prSet presAssocID="{D16024AE-B1CC-4C2F-B484-2A00539ACDB5}" presName="sibTrans" presStyleCnt="0"/>
      <dgm:spPr/>
    </dgm:pt>
    <dgm:pt modelId="{D5C33D2C-434B-4CF2-AB4B-BBBF79DCE2C9}" type="pres">
      <dgm:prSet presAssocID="{D16024AE-B1CC-4C2F-B484-2A00539ACDB5}" presName="space" presStyleCnt="0"/>
      <dgm:spPr/>
    </dgm:pt>
    <dgm:pt modelId="{FF34058D-6372-4EDA-9B4A-53844E84737B}" type="pres">
      <dgm:prSet presAssocID="{1CBF4BAF-7E3E-4ABF-B947-CAC790D84197}" presName="composite" presStyleCnt="0"/>
      <dgm:spPr/>
    </dgm:pt>
    <dgm:pt modelId="{B0397DBD-5FC7-4A42-A76C-5F9783F9A5F7}" type="pres">
      <dgm:prSet presAssocID="{1CBF4BAF-7E3E-4ABF-B947-CAC790D84197}" presName="LShape" presStyleLbl="alignNode1" presStyleIdx="2" presStyleCnt="7"/>
      <dgm:spPr/>
    </dgm:pt>
    <dgm:pt modelId="{27174AEC-0E33-489E-81F1-5CE76F677D03}" type="pres">
      <dgm:prSet presAssocID="{1CBF4BAF-7E3E-4ABF-B947-CAC790D84197}" presName="ParentText" presStyleLbl="revTx" presStyleIdx="1" presStyleCnt="4" custScaleX="100900" custScaleY="91880" custLinFactNeighborX="0" custLinFactNeighborY="-554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889377-3F0D-4DB2-A37E-C03B54141F28}" type="pres">
      <dgm:prSet presAssocID="{1CBF4BAF-7E3E-4ABF-B947-CAC790D84197}" presName="Triangle" presStyleLbl="alignNode1" presStyleIdx="3" presStyleCnt="7"/>
      <dgm:spPr/>
    </dgm:pt>
    <dgm:pt modelId="{EABE89F9-CA73-4A55-B3D9-7B1706C6AFB6}" type="pres">
      <dgm:prSet presAssocID="{8636D6A7-70B5-4B34-8933-D309F5FD6709}" presName="sibTrans" presStyleCnt="0"/>
      <dgm:spPr/>
    </dgm:pt>
    <dgm:pt modelId="{6C351813-3776-4B20-9D99-78494AD1931D}" type="pres">
      <dgm:prSet presAssocID="{8636D6A7-70B5-4B34-8933-D309F5FD6709}" presName="space" presStyleCnt="0"/>
      <dgm:spPr/>
    </dgm:pt>
    <dgm:pt modelId="{AA973700-1926-4613-930E-50790D54AA66}" type="pres">
      <dgm:prSet presAssocID="{8D07D375-3329-43F7-8973-A3C2A936DD71}" presName="composite" presStyleCnt="0"/>
      <dgm:spPr/>
    </dgm:pt>
    <dgm:pt modelId="{3C41F399-3221-47BF-A483-51632174C6AC}" type="pres">
      <dgm:prSet presAssocID="{8D07D375-3329-43F7-8973-A3C2A936DD71}" presName="LShape" presStyleLbl="alignNode1" presStyleIdx="4" presStyleCnt="7"/>
      <dgm:spPr/>
    </dgm:pt>
    <dgm:pt modelId="{5BA0CE7B-2CCA-4741-B0F6-96585A0819F6}" type="pres">
      <dgm:prSet presAssocID="{8D07D375-3329-43F7-8973-A3C2A936DD71}" presName="ParentText" presStyleLbl="revTx" presStyleIdx="2" presStyleCnt="4" custScaleY="147574" custLinFactNeighborX="-2847" custLinFactNeighborY="2165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E027A5-A8DB-4047-A2E3-880040325B1A}" type="pres">
      <dgm:prSet presAssocID="{8D07D375-3329-43F7-8973-A3C2A936DD71}" presName="Triangle" presStyleLbl="alignNode1" presStyleIdx="5" presStyleCnt="7"/>
      <dgm:spPr/>
    </dgm:pt>
    <dgm:pt modelId="{A69B1776-3DCD-4ADB-8469-86D0AF0C0F21}" type="pres">
      <dgm:prSet presAssocID="{84F289A0-0DF8-4EC1-93B0-028F7403FB00}" presName="sibTrans" presStyleCnt="0"/>
      <dgm:spPr/>
    </dgm:pt>
    <dgm:pt modelId="{3C73FFE2-56B6-46FD-9D0F-6699ACEE5E84}" type="pres">
      <dgm:prSet presAssocID="{84F289A0-0DF8-4EC1-93B0-028F7403FB00}" presName="space" presStyleCnt="0"/>
      <dgm:spPr/>
    </dgm:pt>
    <dgm:pt modelId="{DB929200-4F0E-49FB-9309-AFD2891BD351}" type="pres">
      <dgm:prSet presAssocID="{48F90FDD-1A49-44BF-B9AD-44F019D4A526}" presName="composite" presStyleCnt="0"/>
      <dgm:spPr/>
    </dgm:pt>
    <dgm:pt modelId="{9CDD4A8C-1E76-4E04-8F97-BEDE65ADBE05}" type="pres">
      <dgm:prSet presAssocID="{48F90FDD-1A49-44BF-B9AD-44F019D4A526}" presName="LShape" presStyleLbl="alignNode1" presStyleIdx="6" presStyleCnt="7" custLinFactNeighborX="1151" custLinFactNeighborY="-34850"/>
      <dgm:spPr/>
    </dgm:pt>
    <dgm:pt modelId="{6F0E3B16-DD6B-4AC8-9423-09591185DB30}" type="pres">
      <dgm:prSet presAssocID="{48F90FDD-1A49-44BF-B9AD-44F019D4A526}" presName="ParentText" presStyleLbl="revTx" presStyleIdx="3" presStyleCnt="4" custScaleX="100635" custScaleY="110642" custLinFactX="-164724" custLinFactY="10027" custLinFactNeighborX="-2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63B31A-6B04-4EA4-BB80-864BAEA8E7B2}" type="presOf" srcId="{B7301C4A-8ED5-4C34-A19B-1352C1448356}" destId="{189F5406-D488-4608-9098-BEE394CE1D58}" srcOrd="0" destOrd="0" presId="urn:microsoft.com/office/officeart/2009/3/layout/StepUpProcess"/>
    <dgm:cxn modelId="{F055866B-9630-46F2-9467-8C5A932B6CFB}" srcId="{27A7826B-9D70-469E-A291-1AEE68F0B936}" destId="{8D07D375-3329-43F7-8973-A3C2A936DD71}" srcOrd="2" destOrd="0" parTransId="{E0BCAE71-2F27-4488-9FDC-8A87DA5F65A4}" sibTransId="{84F289A0-0DF8-4EC1-93B0-028F7403FB00}"/>
    <dgm:cxn modelId="{2F0FE842-E97B-421C-8B13-31C09C5FA3F5}" type="presOf" srcId="{27A7826B-9D70-469E-A291-1AEE68F0B936}" destId="{C476D713-7750-4580-94EB-4C983F7CF53A}" srcOrd="0" destOrd="0" presId="urn:microsoft.com/office/officeart/2009/3/layout/StepUpProcess"/>
    <dgm:cxn modelId="{54061F2C-F9E2-435E-99D6-F255D67DDF0B}" type="presOf" srcId="{8D07D375-3329-43F7-8973-A3C2A936DD71}" destId="{5BA0CE7B-2CCA-4741-B0F6-96585A0819F6}" srcOrd="0" destOrd="0" presId="urn:microsoft.com/office/officeart/2009/3/layout/StepUpProcess"/>
    <dgm:cxn modelId="{ADFF6371-3233-426E-B54A-5B74DB3FF22A}" srcId="{27A7826B-9D70-469E-A291-1AEE68F0B936}" destId="{48F90FDD-1A49-44BF-B9AD-44F019D4A526}" srcOrd="3" destOrd="0" parTransId="{85DA4494-3FAB-4498-856B-B850BCB646BB}" sibTransId="{A4062FF0-F1AD-4CBD-A587-22ACEC1CB3AA}"/>
    <dgm:cxn modelId="{2BFA84E7-D818-4B28-B46E-F0AE0D187434}" srcId="{27A7826B-9D70-469E-A291-1AEE68F0B936}" destId="{1CBF4BAF-7E3E-4ABF-B947-CAC790D84197}" srcOrd="1" destOrd="0" parTransId="{075D6D1D-1FA4-43BB-B166-DD061DEC6F9D}" sibTransId="{8636D6A7-70B5-4B34-8933-D309F5FD6709}"/>
    <dgm:cxn modelId="{6BF00D29-B7E9-4FC2-A2F5-96AEF4FB0281}" type="presOf" srcId="{48F90FDD-1A49-44BF-B9AD-44F019D4A526}" destId="{6F0E3B16-DD6B-4AC8-9423-09591185DB30}" srcOrd="0" destOrd="0" presId="urn:microsoft.com/office/officeart/2009/3/layout/StepUpProcess"/>
    <dgm:cxn modelId="{5E9EE673-4FBC-462C-91E8-D27D2EC40218}" type="presOf" srcId="{1CBF4BAF-7E3E-4ABF-B947-CAC790D84197}" destId="{27174AEC-0E33-489E-81F1-5CE76F677D03}" srcOrd="0" destOrd="0" presId="urn:microsoft.com/office/officeart/2009/3/layout/StepUpProcess"/>
    <dgm:cxn modelId="{5538B6E4-4E36-454D-86E9-89233A906B59}" srcId="{27A7826B-9D70-469E-A291-1AEE68F0B936}" destId="{B7301C4A-8ED5-4C34-A19B-1352C1448356}" srcOrd="0" destOrd="0" parTransId="{99159F7D-EAFC-46A4-ADB3-DC99F66D4554}" sibTransId="{D16024AE-B1CC-4C2F-B484-2A00539ACDB5}"/>
    <dgm:cxn modelId="{83374F1E-D33F-41D0-BF60-0E7DC53F6BE0}" type="presParOf" srcId="{C476D713-7750-4580-94EB-4C983F7CF53A}" destId="{DEE80598-E214-4067-906D-6BB4B2250BA4}" srcOrd="0" destOrd="0" presId="urn:microsoft.com/office/officeart/2009/3/layout/StepUpProcess"/>
    <dgm:cxn modelId="{800181C5-8C50-4E73-90D6-3439B8323A07}" type="presParOf" srcId="{DEE80598-E214-4067-906D-6BB4B2250BA4}" destId="{626FFA5A-B1AA-42F0-9B9B-5CB0EB749E80}" srcOrd="0" destOrd="0" presId="urn:microsoft.com/office/officeart/2009/3/layout/StepUpProcess"/>
    <dgm:cxn modelId="{A021E9B2-1EB7-4118-BF96-93B09C2F9B2E}" type="presParOf" srcId="{DEE80598-E214-4067-906D-6BB4B2250BA4}" destId="{189F5406-D488-4608-9098-BEE394CE1D58}" srcOrd="1" destOrd="0" presId="urn:microsoft.com/office/officeart/2009/3/layout/StepUpProcess"/>
    <dgm:cxn modelId="{9CEB5690-163B-4FC3-B3D7-08ACE920FAB5}" type="presParOf" srcId="{DEE80598-E214-4067-906D-6BB4B2250BA4}" destId="{D859563D-2336-42D1-9BE6-6BBE90141B67}" srcOrd="2" destOrd="0" presId="urn:microsoft.com/office/officeart/2009/3/layout/StepUpProcess"/>
    <dgm:cxn modelId="{0F986A22-A4B6-45E2-98C1-058F5AE178FA}" type="presParOf" srcId="{C476D713-7750-4580-94EB-4C983F7CF53A}" destId="{57C1DC19-0BC8-4FF5-84DF-CA919B6AD267}" srcOrd="1" destOrd="0" presId="urn:microsoft.com/office/officeart/2009/3/layout/StepUpProcess"/>
    <dgm:cxn modelId="{EDD94AE2-9288-41D6-B4FD-6C442EAD8A74}" type="presParOf" srcId="{57C1DC19-0BC8-4FF5-84DF-CA919B6AD267}" destId="{D5C33D2C-434B-4CF2-AB4B-BBBF79DCE2C9}" srcOrd="0" destOrd="0" presId="urn:microsoft.com/office/officeart/2009/3/layout/StepUpProcess"/>
    <dgm:cxn modelId="{B905631A-0AA3-4B7F-AFF1-176FE6A84B83}" type="presParOf" srcId="{C476D713-7750-4580-94EB-4C983F7CF53A}" destId="{FF34058D-6372-4EDA-9B4A-53844E84737B}" srcOrd="2" destOrd="0" presId="urn:microsoft.com/office/officeart/2009/3/layout/StepUpProcess"/>
    <dgm:cxn modelId="{F7061BB8-0A71-4D81-8680-BE19819D125B}" type="presParOf" srcId="{FF34058D-6372-4EDA-9B4A-53844E84737B}" destId="{B0397DBD-5FC7-4A42-A76C-5F9783F9A5F7}" srcOrd="0" destOrd="0" presId="urn:microsoft.com/office/officeart/2009/3/layout/StepUpProcess"/>
    <dgm:cxn modelId="{EA1EBAC5-B5C2-4EBD-B7F4-49629C3AE87D}" type="presParOf" srcId="{FF34058D-6372-4EDA-9B4A-53844E84737B}" destId="{27174AEC-0E33-489E-81F1-5CE76F677D03}" srcOrd="1" destOrd="0" presId="urn:microsoft.com/office/officeart/2009/3/layout/StepUpProcess"/>
    <dgm:cxn modelId="{1E846AD0-6CF2-4D3C-9B82-2067AEAE4D74}" type="presParOf" srcId="{FF34058D-6372-4EDA-9B4A-53844E84737B}" destId="{21889377-3F0D-4DB2-A37E-C03B54141F28}" srcOrd="2" destOrd="0" presId="urn:microsoft.com/office/officeart/2009/3/layout/StepUpProcess"/>
    <dgm:cxn modelId="{9F4400C5-30BB-4DE8-B2C1-8CA07B870B34}" type="presParOf" srcId="{C476D713-7750-4580-94EB-4C983F7CF53A}" destId="{EABE89F9-CA73-4A55-B3D9-7B1706C6AFB6}" srcOrd="3" destOrd="0" presId="urn:microsoft.com/office/officeart/2009/3/layout/StepUpProcess"/>
    <dgm:cxn modelId="{86548826-046F-4228-A22E-19B1C745923D}" type="presParOf" srcId="{EABE89F9-CA73-4A55-B3D9-7B1706C6AFB6}" destId="{6C351813-3776-4B20-9D99-78494AD1931D}" srcOrd="0" destOrd="0" presId="urn:microsoft.com/office/officeart/2009/3/layout/StepUpProcess"/>
    <dgm:cxn modelId="{9F3F71A5-8753-425B-8FA3-598F1ED7F066}" type="presParOf" srcId="{C476D713-7750-4580-94EB-4C983F7CF53A}" destId="{AA973700-1926-4613-930E-50790D54AA66}" srcOrd="4" destOrd="0" presId="urn:microsoft.com/office/officeart/2009/3/layout/StepUpProcess"/>
    <dgm:cxn modelId="{14A4F5F5-31AA-4DC3-9667-8E939D87286C}" type="presParOf" srcId="{AA973700-1926-4613-930E-50790D54AA66}" destId="{3C41F399-3221-47BF-A483-51632174C6AC}" srcOrd="0" destOrd="0" presId="urn:microsoft.com/office/officeart/2009/3/layout/StepUpProcess"/>
    <dgm:cxn modelId="{FDF62DCB-6534-4B2F-BBFE-140F54BACB24}" type="presParOf" srcId="{AA973700-1926-4613-930E-50790D54AA66}" destId="{5BA0CE7B-2CCA-4741-B0F6-96585A0819F6}" srcOrd="1" destOrd="0" presId="urn:microsoft.com/office/officeart/2009/3/layout/StepUpProcess"/>
    <dgm:cxn modelId="{492EC318-B31A-4760-A489-5058B543BC20}" type="presParOf" srcId="{AA973700-1926-4613-930E-50790D54AA66}" destId="{1AE027A5-A8DB-4047-A2E3-880040325B1A}" srcOrd="2" destOrd="0" presId="urn:microsoft.com/office/officeart/2009/3/layout/StepUpProcess"/>
    <dgm:cxn modelId="{B7F3F342-58FF-4FB5-A0A7-CF1DEF1B7DE3}" type="presParOf" srcId="{C476D713-7750-4580-94EB-4C983F7CF53A}" destId="{A69B1776-3DCD-4ADB-8469-86D0AF0C0F21}" srcOrd="5" destOrd="0" presId="urn:microsoft.com/office/officeart/2009/3/layout/StepUpProcess"/>
    <dgm:cxn modelId="{8F3BC511-83D2-448E-A31F-8C7C1D932D40}" type="presParOf" srcId="{A69B1776-3DCD-4ADB-8469-86D0AF0C0F21}" destId="{3C73FFE2-56B6-46FD-9D0F-6699ACEE5E84}" srcOrd="0" destOrd="0" presId="urn:microsoft.com/office/officeart/2009/3/layout/StepUpProcess"/>
    <dgm:cxn modelId="{5FBF860E-EC53-43AF-AEFD-0BB4DE119414}" type="presParOf" srcId="{C476D713-7750-4580-94EB-4C983F7CF53A}" destId="{DB929200-4F0E-49FB-9309-AFD2891BD351}" srcOrd="6" destOrd="0" presId="urn:microsoft.com/office/officeart/2009/3/layout/StepUpProcess"/>
    <dgm:cxn modelId="{FD94AEEB-5DCC-4929-9276-2407A4EE6E48}" type="presParOf" srcId="{DB929200-4F0E-49FB-9309-AFD2891BD351}" destId="{9CDD4A8C-1E76-4E04-8F97-BEDE65ADBE05}" srcOrd="0" destOrd="0" presId="urn:microsoft.com/office/officeart/2009/3/layout/StepUpProcess"/>
    <dgm:cxn modelId="{CFD91457-A010-4A61-9EB7-EF357A3C431D}" type="presParOf" srcId="{DB929200-4F0E-49FB-9309-AFD2891BD351}" destId="{6F0E3B16-DD6B-4AC8-9423-09591185DB30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4B8C93-A7A8-43F4-A198-898C155C47DD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C51A30-E8D7-4D82-9BE2-5CB2314A7703}">
      <dgm:prSet phldrT="[Text]"/>
      <dgm:spPr/>
      <dgm:t>
        <a:bodyPr/>
        <a:lstStyle/>
        <a:p>
          <a:r>
            <a:rPr lang="en-GB" dirty="0" smtClean="0"/>
            <a:t>1</a:t>
          </a:r>
          <a:endParaRPr lang="en-US" dirty="0"/>
        </a:p>
      </dgm:t>
    </dgm:pt>
    <dgm:pt modelId="{7DEC1FBE-9D75-4220-8B80-9FEBBDB6D957}" type="parTrans" cxnId="{8D9887C5-5EC7-4DD1-8153-312A23F2872F}">
      <dgm:prSet/>
      <dgm:spPr/>
      <dgm:t>
        <a:bodyPr/>
        <a:lstStyle/>
        <a:p>
          <a:endParaRPr lang="en-US"/>
        </a:p>
      </dgm:t>
    </dgm:pt>
    <dgm:pt modelId="{4CA1FE03-F34F-4B61-BAF4-6A01A07B72B6}" type="sibTrans" cxnId="{8D9887C5-5EC7-4DD1-8153-312A23F2872F}">
      <dgm:prSet/>
      <dgm:spPr/>
      <dgm:t>
        <a:bodyPr/>
        <a:lstStyle/>
        <a:p>
          <a:endParaRPr lang="en-US"/>
        </a:p>
      </dgm:t>
    </dgm:pt>
    <dgm:pt modelId="{B257F787-DA72-4483-983C-E3A3398B1055}">
      <dgm:prSet phldrT="[Text]" custT="1"/>
      <dgm:spPr/>
      <dgm:t>
        <a:bodyPr/>
        <a:lstStyle/>
        <a:p>
          <a:r>
            <a:rPr lang="en-US" sz="2800" b="0" dirty="0" smtClean="0">
              <a:solidFill>
                <a:srgbClr val="002060"/>
              </a:solidFill>
              <a:latin typeface="Garamond" pitchFamily="18" charset="0"/>
            </a:rPr>
            <a:t>An application of </a:t>
          </a:r>
          <a:r>
            <a:rPr lang="en-US" sz="2800" b="0" dirty="0" smtClean="0">
              <a:solidFill>
                <a:srgbClr val="FF0000"/>
              </a:solidFill>
              <a:latin typeface="Garamond" pitchFamily="18" charset="0"/>
            </a:rPr>
            <a:t>stochastic gradient descent </a:t>
          </a:r>
          <a:r>
            <a:rPr lang="en-US" sz="2800" b="0" dirty="0" smtClean="0">
              <a:solidFill>
                <a:srgbClr val="002060"/>
              </a:solidFill>
              <a:latin typeface="Garamond" pitchFamily="18" charset="0"/>
            </a:rPr>
            <a:t>for classification and regression with a potentially very rich hypothesis class. </a:t>
          </a:r>
          <a:endParaRPr lang="en-US" sz="2800" b="0" dirty="0">
            <a:solidFill>
              <a:srgbClr val="002060"/>
            </a:solidFill>
            <a:latin typeface="Garamond" pitchFamily="18" charset="0"/>
          </a:endParaRPr>
        </a:p>
      </dgm:t>
    </dgm:pt>
    <dgm:pt modelId="{68AB875F-884A-4B30-83F2-4FD979E210D5}" type="parTrans" cxnId="{601C6156-0D86-43A1-8035-D29C88BDDC5D}">
      <dgm:prSet/>
      <dgm:spPr/>
      <dgm:t>
        <a:bodyPr/>
        <a:lstStyle/>
        <a:p>
          <a:endParaRPr lang="en-US"/>
        </a:p>
      </dgm:t>
    </dgm:pt>
    <dgm:pt modelId="{1FA8F2A4-3EC9-4261-AB14-3E9237CE0A49}" type="sibTrans" cxnId="{601C6156-0D86-43A1-8035-D29C88BDDC5D}">
      <dgm:prSet/>
      <dgm:spPr/>
      <dgm:t>
        <a:bodyPr/>
        <a:lstStyle/>
        <a:p>
          <a:endParaRPr lang="en-US"/>
        </a:p>
      </dgm:t>
    </dgm:pt>
    <dgm:pt modelId="{2A5E02BA-34AA-4F7F-92BF-E33B205AE218}">
      <dgm:prSet phldrT="[Text]"/>
      <dgm:spPr/>
      <dgm:t>
        <a:bodyPr/>
        <a:lstStyle/>
        <a:p>
          <a:r>
            <a:rPr lang="en-GB" dirty="0" smtClean="0"/>
            <a:t>2</a:t>
          </a:r>
          <a:endParaRPr lang="en-US" dirty="0"/>
        </a:p>
      </dgm:t>
    </dgm:pt>
    <dgm:pt modelId="{234217CD-C4FC-4BFA-B156-89FE2A5FB64F}" type="parTrans" cxnId="{3E4BB5DC-160B-48CB-9BA2-85DC3FC81FB0}">
      <dgm:prSet/>
      <dgm:spPr/>
      <dgm:t>
        <a:bodyPr/>
        <a:lstStyle/>
        <a:p>
          <a:endParaRPr lang="en-US"/>
        </a:p>
      </dgm:t>
    </dgm:pt>
    <dgm:pt modelId="{7291DD14-D743-4C4B-B786-EDEEA3F1D68A}" type="sibTrans" cxnId="{3E4BB5DC-160B-48CB-9BA2-85DC3FC81FB0}">
      <dgm:prSet/>
      <dgm:spPr/>
      <dgm:t>
        <a:bodyPr/>
        <a:lstStyle/>
        <a:p>
          <a:endParaRPr lang="en-US"/>
        </a:p>
      </dgm:t>
    </dgm:pt>
    <dgm:pt modelId="{D413BE82-9193-461D-A1FA-ABD5AFF226AF}">
      <dgm:prSet phldrT="[Text]" custT="1"/>
      <dgm:spPr/>
      <dgm:t>
        <a:bodyPr/>
        <a:lstStyle/>
        <a:p>
          <a:r>
            <a:rPr lang="en-US" sz="2800" dirty="0" smtClean="0">
              <a:solidFill>
                <a:srgbClr val="002060"/>
              </a:solidFill>
              <a:latin typeface="Garamond" pitchFamily="18" charset="0"/>
            </a:rPr>
            <a:t>A </a:t>
          </a:r>
          <a:r>
            <a:rPr lang="en-US" sz="2800" dirty="0" smtClean="0">
              <a:solidFill>
                <a:srgbClr val="FF0000"/>
              </a:solidFill>
              <a:latin typeface="Garamond" pitchFamily="18" charset="0"/>
            </a:rPr>
            <a:t>brain-inspired network</a:t>
          </a:r>
          <a:r>
            <a:rPr lang="en-US" sz="2800" dirty="0" smtClean="0">
              <a:solidFill>
                <a:srgbClr val="002060"/>
              </a:solidFill>
              <a:latin typeface="Garamond" pitchFamily="18" charset="0"/>
            </a:rPr>
            <a:t> of neuron-like computing elements that learn distributed representations. </a:t>
          </a:r>
          <a:endParaRPr lang="en-US" sz="2800" dirty="0">
            <a:solidFill>
              <a:srgbClr val="002060"/>
            </a:solidFill>
            <a:latin typeface="Garamond" pitchFamily="18" charset="0"/>
          </a:endParaRPr>
        </a:p>
      </dgm:t>
    </dgm:pt>
    <dgm:pt modelId="{BFDF4457-3457-429F-A293-40C53C60A5C6}" type="parTrans" cxnId="{071C4537-CC72-4E58-8BA2-24B9F7DA241D}">
      <dgm:prSet/>
      <dgm:spPr/>
      <dgm:t>
        <a:bodyPr/>
        <a:lstStyle/>
        <a:p>
          <a:endParaRPr lang="en-US"/>
        </a:p>
      </dgm:t>
    </dgm:pt>
    <dgm:pt modelId="{029715E2-CF72-4730-9525-06164D4725ED}" type="sibTrans" cxnId="{071C4537-CC72-4E58-8BA2-24B9F7DA241D}">
      <dgm:prSet/>
      <dgm:spPr/>
      <dgm:t>
        <a:bodyPr/>
        <a:lstStyle/>
        <a:p>
          <a:endParaRPr lang="en-US"/>
        </a:p>
      </dgm:t>
    </dgm:pt>
    <dgm:pt modelId="{45B070EE-2F99-4C51-B2BD-B1173D15ECAA}">
      <dgm:prSet phldrT="[Text]"/>
      <dgm:spPr/>
      <dgm:t>
        <a:bodyPr/>
        <a:lstStyle/>
        <a:p>
          <a:r>
            <a:rPr lang="en-GB" dirty="0" smtClean="0"/>
            <a:t>3</a:t>
          </a:r>
          <a:endParaRPr lang="en-US" dirty="0"/>
        </a:p>
      </dgm:t>
    </dgm:pt>
    <dgm:pt modelId="{F8D7FB81-5A96-4430-932A-63902CB245AD}" type="parTrans" cxnId="{CDEAD8B1-B345-41AB-8933-B5C6F666D6DA}">
      <dgm:prSet/>
      <dgm:spPr/>
      <dgm:t>
        <a:bodyPr/>
        <a:lstStyle/>
        <a:p>
          <a:endParaRPr lang="en-US"/>
        </a:p>
      </dgm:t>
    </dgm:pt>
    <dgm:pt modelId="{67823F43-6BA8-4C38-9EB8-64BAA18585A6}" type="sibTrans" cxnId="{CDEAD8B1-B345-41AB-8933-B5C6F666D6DA}">
      <dgm:prSet/>
      <dgm:spPr/>
      <dgm:t>
        <a:bodyPr/>
        <a:lstStyle/>
        <a:p>
          <a:endParaRPr lang="en-US"/>
        </a:p>
      </dgm:t>
    </dgm:pt>
    <dgm:pt modelId="{2C82EB3B-CE79-488D-89A3-718DE73AD65F}">
      <dgm:prSet phldrT="[Text]" custT="1"/>
      <dgm:spPr/>
      <dgm:t>
        <a:bodyPr/>
        <a:lstStyle/>
        <a:p>
          <a:r>
            <a:rPr lang="en-US" sz="2800" dirty="0" smtClean="0">
              <a:solidFill>
                <a:srgbClr val="002060"/>
              </a:solidFill>
              <a:latin typeface="Garamond" pitchFamily="18" charset="0"/>
            </a:rPr>
            <a:t>A method for building applications that make predictions based on huge amounts of  data  in  very complex domains</a:t>
          </a:r>
          <a:endParaRPr lang="en-US" sz="2800" dirty="0">
            <a:solidFill>
              <a:srgbClr val="002060"/>
            </a:solidFill>
            <a:latin typeface="Garamond" pitchFamily="18" charset="0"/>
          </a:endParaRPr>
        </a:p>
      </dgm:t>
    </dgm:pt>
    <dgm:pt modelId="{F48F4CA2-4BF7-4F21-8358-684E7E01A685}" type="parTrans" cxnId="{5D27068B-A376-4EF7-94DC-CE6BB07B800C}">
      <dgm:prSet/>
      <dgm:spPr/>
      <dgm:t>
        <a:bodyPr/>
        <a:lstStyle/>
        <a:p>
          <a:endParaRPr lang="en-US"/>
        </a:p>
      </dgm:t>
    </dgm:pt>
    <dgm:pt modelId="{B50570F6-9EED-4E68-A4EB-883054AFDD94}" type="sibTrans" cxnId="{5D27068B-A376-4EF7-94DC-CE6BB07B800C}">
      <dgm:prSet/>
      <dgm:spPr/>
      <dgm:t>
        <a:bodyPr/>
        <a:lstStyle/>
        <a:p>
          <a:endParaRPr lang="en-US"/>
        </a:p>
      </dgm:t>
    </dgm:pt>
    <dgm:pt modelId="{27A0FD59-9782-4CB3-90C2-CA15359928DF}" type="pres">
      <dgm:prSet presAssocID="{EA4B8C93-A7A8-43F4-A198-898C155C47D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38D200A-8AA8-44BE-8883-DBDB72535A80}" type="pres">
      <dgm:prSet presAssocID="{3BC51A30-E8D7-4D82-9BE2-5CB2314A7703}" presName="composite" presStyleCnt="0"/>
      <dgm:spPr/>
    </dgm:pt>
    <dgm:pt modelId="{D53009A3-570A-4707-B7E0-0996BD6DB134}" type="pres">
      <dgm:prSet presAssocID="{3BC51A30-E8D7-4D82-9BE2-5CB2314A7703}" presName="parentText" presStyleLbl="alignNode1" presStyleIdx="0" presStyleCnt="3" custLinFactNeighborX="4151" custLinFactNeighborY="-407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A6B15-3D5D-47ED-B018-6F08398469D7}" type="pres">
      <dgm:prSet presAssocID="{3BC51A30-E8D7-4D82-9BE2-5CB2314A7703}" presName="descendantText" presStyleLbl="alignAcc1" presStyleIdx="0" presStyleCnt="3" custScaleY="1371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69AAD1-BA07-4958-8A06-6AD818A4CAA2}" type="pres">
      <dgm:prSet presAssocID="{4CA1FE03-F34F-4B61-BAF4-6A01A07B72B6}" presName="sp" presStyleCnt="0"/>
      <dgm:spPr/>
    </dgm:pt>
    <dgm:pt modelId="{B02389EE-2D12-4F74-8C1F-7390A275C812}" type="pres">
      <dgm:prSet presAssocID="{2A5E02BA-34AA-4F7F-92BF-E33B205AE218}" presName="composite" presStyleCnt="0"/>
      <dgm:spPr/>
    </dgm:pt>
    <dgm:pt modelId="{4A9F4641-E4F4-44A2-9A03-F00C912C0267}" type="pres">
      <dgm:prSet presAssocID="{2A5E02BA-34AA-4F7F-92BF-E33B205AE218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E5C00C-FEB5-44A9-A4BE-79A1D1C85B43}" type="pres">
      <dgm:prSet presAssocID="{2A5E02BA-34AA-4F7F-92BF-E33B205AE218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590B97-728E-4FB1-955F-2C9DB2C672D9}" type="pres">
      <dgm:prSet presAssocID="{7291DD14-D743-4C4B-B786-EDEEA3F1D68A}" presName="sp" presStyleCnt="0"/>
      <dgm:spPr/>
    </dgm:pt>
    <dgm:pt modelId="{FA6E5DF4-56E9-4CE7-9B36-E6AC2AD4B795}" type="pres">
      <dgm:prSet presAssocID="{45B070EE-2F99-4C51-B2BD-B1173D15ECAA}" presName="composite" presStyleCnt="0"/>
      <dgm:spPr/>
    </dgm:pt>
    <dgm:pt modelId="{830BA458-891B-4AD8-A307-8112EE4B2D06}" type="pres">
      <dgm:prSet presAssocID="{45B070EE-2F99-4C51-B2BD-B1173D15ECAA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450241-7E2D-4448-9BBC-B4E412112BF6}" type="pres">
      <dgm:prSet presAssocID="{45B070EE-2F99-4C51-B2BD-B1173D15ECAA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27068B-A376-4EF7-94DC-CE6BB07B800C}" srcId="{45B070EE-2F99-4C51-B2BD-B1173D15ECAA}" destId="{2C82EB3B-CE79-488D-89A3-718DE73AD65F}" srcOrd="0" destOrd="0" parTransId="{F48F4CA2-4BF7-4F21-8358-684E7E01A685}" sibTransId="{B50570F6-9EED-4E68-A4EB-883054AFDD94}"/>
    <dgm:cxn modelId="{20296CCD-46A0-4447-A5D4-2F5CA3B34B69}" type="presOf" srcId="{2C82EB3B-CE79-488D-89A3-718DE73AD65F}" destId="{0A450241-7E2D-4448-9BBC-B4E412112BF6}" srcOrd="0" destOrd="0" presId="urn:microsoft.com/office/officeart/2005/8/layout/chevron2"/>
    <dgm:cxn modelId="{3F38098B-3D14-4FB7-B65C-1AFFE9DAE728}" type="presOf" srcId="{3BC51A30-E8D7-4D82-9BE2-5CB2314A7703}" destId="{D53009A3-570A-4707-B7E0-0996BD6DB134}" srcOrd="0" destOrd="0" presId="urn:microsoft.com/office/officeart/2005/8/layout/chevron2"/>
    <dgm:cxn modelId="{12101D43-7280-4801-9539-3B0C0679A5CE}" type="presOf" srcId="{45B070EE-2F99-4C51-B2BD-B1173D15ECAA}" destId="{830BA458-891B-4AD8-A307-8112EE4B2D06}" srcOrd="0" destOrd="0" presId="urn:microsoft.com/office/officeart/2005/8/layout/chevron2"/>
    <dgm:cxn modelId="{3E4BB5DC-160B-48CB-9BA2-85DC3FC81FB0}" srcId="{EA4B8C93-A7A8-43F4-A198-898C155C47DD}" destId="{2A5E02BA-34AA-4F7F-92BF-E33B205AE218}" srcOrd="1" destOrd="0" parTransId="{234217CD-C4FC-4BFA-B156-89FE2A5FB64F}" sibTransId="{7291DD14-D743-4C4B-B786-EDEEA3F1D68A}"/>
    <dgm:cxn modelId="{CA41E7FB-EA96-404E-BFE5-8806204DA6D5}" type="presOf" srcId="{B257F787-DA72-4483-983C-E3A3398B1055}" destId="{3DFA6B15-3D5D-47ED-B018-6F08398469D7}" srcOrd="0" destOrd="0" presId="urn:microsoft.com/office/officeart/2005/8/layout/chevron2"/>
    <dgm:cxn modelId="{601C6156-0D86-43A1-8035-D29C88BDDC5D}" srcId="{3BC51A30-E8D7-4D82-9BE2-5CB2314A7703}" destId="{B257F787-DA72-4483-983C-E3A3398B1055}" srcOrd="0" destOrd="0" parTransId="{68AB875F-884A-4B30-83F2-4FD979E210D5}" sibTransId="{1FA8F2A4-3EC9-4261-AB14-3E9237CE0A49}"/>
    <dgm:cxn modelId="{908AA7C3-806E-43DB-B732-90155B8459E2}" type="presOf" srcId="{EA4B8C93-A7A8-43F4-A198-898C155C47DD}" destId="{27A0FD59-9782-4CB3-90C2-CA15359928DF}" srcOrd="0" destOrd="0" presId="urn:microsoft.com/office/officeart/2005/8/layout/chevron2"/>
    <dgm:cxn modelId="{CDEAD8B1-B345-41AB-8933-B5C6F666D6DA}" srcId="{EA4B8C93-A7A8-43F4-A198-898C155C47DD}" destId="{45B070EE-2F99-4C51-B2BD-B1173D15ECAA}" srcOrd="2" destOrd="0" parTransId="{F8D7FB81-5A96-4430-932A-63902CB245AD}" sibTransId="{67823F43-6BA8-4C38-9EB8-64BAA18585A6}"/>
    <dgm:cxn modelId="{8D9887C5-5EC7-4DD1-8153-312A23F2872F}" srcId="{EA4B8C93-A7A8-43F4-A198-898C155C47DD}" destId="{3BC51A30-E8D7-4D82-9BE2-5CB2314A7703}" srcOrd="0" destOrd="0" parTransId="{7DEC1FBE-9D75-4220-8B80-9FEBBDB6D957}" sibTransId="{4CA1FE03-F34F-4B61-BAF4-6A01A07B72B6}"/>
    <dgm:cxn modelId="{0EFC1062-359E-4A99-9333-F846F2917039}" type="presOf" srcId="{2A5E02BA-34AA-4F7F-92BF-E33B205AE218}" destId="{4A9F4641-E4F4-44A2-9A03-F00C912C0267}" srcOrd="0" destOrd="0" presId="urn:microsoft.com/office/officeart/2005/8/layout/chevron2"/>
    <dgm:cxn modelId="{00ADFF90-6818-4B9D-952A-2D1EEBA83D45}" type="presOf" srcId="{D413BE82-9193-461D-A1FA-ABD5AFF226AF}" destId="{C3E5C00C-FEB5-44A9-A4BE-79A1D1C85B43}" srcOrd="0" destOrd="0" presId="urn:microsoft.com/office/officeart/2005/8/layout/chevron2"/>
    <dgm:cxn modelId="{071C4537-CC72-4E58-8BA2-24B9F7DA241D}" srcId="{2A5E02BA-34AA-4F7F-92BF-E33B205AE218}" destId="{D413BE82-9193-461D-A1FA-ABD5AFF226AF}" srcOrd="0" destOrd="0" parTransId="{BFDF4457-3457-429F-A293-40C53C60A5C6}" sibTransId="{029715E2-CF72-4730-9525-06164D4725ED}"/>
    <dgm:cxn modelId="{18DF0925-7C1F-4075-AA5F-7E5400BDA2FB}" type="presParOf" srcId="{27A0FD59-9782-4CB3-90C2-CA15359928DF}" destId="{838D200A-8AA8-44BE-8883-DBDB72535A80}" srcOrd="0" destOrd="0" presId="urn:microsoft.com/office/officeart/2005/8/layout/chevron2"/>
    <dgm:cxn modelId="{FBC0607A-B480-4B78-BBB1-022FB081BE39}" type="presParOf" srcId="{838D200A-8AA8-44BE-8883-DBDB72535A80}" destId="{D53009A3-570A-4707-B7E0-0996BD6DB134}" srcOrd="0" destOrd="0" presId="urn:microsoft.com/office/officeart/2005/8/layout/chevron2"/>
    <dgm:cxn modelId="{508188EB-7817-4554-8B65-9D5D2E8760A9}" type="presParOf" srcId="{838D200A-8AA8-44BE-8883-DBDB72535A80}" destId="{3DFA6B15-3D5D-47ED-B018-6F08398469D7}" srcOrd="1" destOrd="0" presId="urn:microsoft.com/office/officeart/2005/8/layout/chevron2"/>
    <dgm:cxn modelId="{2D7F2663-44CD-4DF7-8298-711EA217FDD8}" type="presParOf" srcId="{27A0FD59-9782-4CB3-90C2-CA15359928DF}" destId="{D769AAD1-BA07-4958-8A06-6AD818A4CAA2}" srcOrd="1" destOrd="0" presId="urn:microsoft.com/office/officeart/2005/8/layout/chevron2"/>
    <dgm:cxn modelId="{B00FC385-E724-4CE7-BD94-DD339153A278}" type="presParOf" srcId="{27A0FD59-9782-4CB3-90C2-CA15359928DF}" destId="{B02389EE-2D12-4F74-8C1F-7390A275C812}" srcOrd="2" destOrd="0" presId="urn:microsoft.com/office/officeart/2005/8/layout/chevron2"/>
    <dgm:cxn modelId="{8CBFBB01-DB25-4D5E-89D3-D1A02C738CFC}" type="presParOf" srcId="{B02389EE-2D12-4F74-8C1F-7390A275C812}" destId="{4A9F4641-E4F4-44A2-9A03-F00C912C0267}" srcOrd="0" destOrd="0" presId="urn:microsoft.com/office/officeart/2005/8/layout/chevron2"/>
    <dgm:cxn modelId="{011D805B-3689-4C3D-94C9-FB298E38802B}" type="presParOf" srcId="{B02389EE-2D12-4F74-8C1F-7390A275C812}" destId="{C3E5C00C-FEB5-44A9-A4BE-79A1D1C85B43}" srcOrd="1" destOrd="0" presId="urn:microsoft.com/office/officeart/2005/8/layout/chevron2"/>
    <dgm:cxn modelId="{752A25EB-EFDD-4BAF-BF9A-A63C7C1E95FF}" type="presParOf" srcId="{27A0FD59-9782-4CB3-90C2-CA15359928DF}" destId="{38590B97-728E-4FB1-955F-2C9DB2C672D9}" srcOrd="3" destOrd="0" presId="urn:microsoft.com/office/officeart/2005/8/layout/chevron2"/>
    <dgm:cxn modelId="{B57C242F-9F4C-4D19-8A39-4C4A93530A19}" type="presParOf" srcId="{27A0FD59-9782-4CB3-90C2-CA15359928DF}" destId="{FA6E5DF4-56E9-4CE7-9B36-E6AC2AD4B795}" srcOrd="4" destOrd="0" presId="urn:microsoft.com/office/officeart/2005/8/layout/chevron2"/>
    <dgm:cxn modelId="{B96336B3-129C-405F-950C-36CC0A93F525}" type="presParOf" srcId="{FA6E5DF4-56E9-4CE7-9B36-E6AC2AD4B795}" destId="{830BA458-891B-4AD8-A307-8112EE4B2D06}" srcOrd="0" destOrd="0" presId="urn:microsoft.com/office/officeart/2005/8/layout/chevron2"/>
    <dgm:cxn modelId="{2E7A294A-29DD-4798-A7F0-933B4891CEF3}" type="presParOf" srcId="{FA6E5DF4-56E9-4CE7-9B36-E6AC2AD4B795}" destId="{0A450241-7E2D-4448-9BBC-B4E412112BF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FD7879-E148-48C0-BC71-1D461B9C6EB0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E982A5-2B61-41CB-9BBD-A66C21D91E32}">
      <dgm:prSet phldrT="[Text]"/>
      <dgm:spPr>
        <a:solidFill>
          <a:schemeClr val="bg1"/>
        </a:solidFill>
        <a:ln>
          <a:solidFill>
            <a:srgbClr val="FF0000"/>
          </a:solidFill>
        </a:ln>
      </dgm:spPr>
      <dgm:t>
        <a:bodyPr/>
        <a:lstStyle/>
        <a:p>
          <a:r>
            <a:rPr lang="en-GB" dirty="0" smtClean="0">
              <a:solidFill>
                <a:srgbClr val="002060"/>
              </a:solidFill>
              <a:latin typeface="Garamond" pitchFamily="18" charset="0"/>
            </a:rPr>
            <a:t>Artificial Neural Networks</a:t>
          </a:r>
          <a:endParaRPr lang="en-US" dirty="0">
            <a:solidFill>
              <a:srgbClr val="002060"/>
            </a:solidFill>
            <a:latin typeface="Garamond" pitchFamily="18" charset="0"/>
          </a:endParaRPr>
        </a:p>
      </dgm:t>
    </dgm:pt>
    <dgm:pt modelId="{6B45FF56-56B6-40AF-95FE-B6457AE5E46F}" type="parTrans" cxnId="{6CB931FE-788F-45D7-9F8B-0D553F8C8D84}">
      <dgm:prSet/>
      <dgm:spPr/>
      <dgm:t>
        <a:bodyPr/>
        <a:lstStyle/>
        <a:p>
          <a:endParaRPr lang="en-US"/>
        </a:p>
      </dgm:t>
    </dgm:pt>
    <dgm:pt modelId="{14F9BBF3-E24F-41E4-A018-87588B9753AB}" type="sibTrans" cxnId="{6CB931FE-788F-45D7-9F8B-0D553F8C8D84}">
      <dgm:prSet/>
      <dgm:spPr/>
      <dgm:t>
        <a:bodyPr/>
        <a:lstStyle/>
        <a:p>
          <a:endParaRPr lang="en-US"/>
        </a:p>
      </dgm:t>
    </dgm:pt>
    <dgm:pt modelId="{E06201F6-9388-4226-AE6D-748F19D0EBC1}">
      <dgm:prSet phldrT="[Text]"/>
      <dgm:spPr>
        <a:solidFill>
          <a:schemeClr val="bg1"/>
        </a:solidFill>
        <a:ln>
          <a:solidFill>
            <a:srgbClr val="FF0000"/>
          </a:solidFill>
        </a:ln>
      </dgm:spPr>
      <dgm:t>
        <a:bodyPr/>
        <a:lstStyle/>
        <a:p>
          <a:r>
            <a:rPr lang="en-GB" dirty="0" smtClean="0">
              <a:solidFill>
                <a:srgbClr val="002060"/>
              </a:solidFill>
              <a:latin typeface="Garamond" pitchFamily="18" charset="0"/>
            </a:rPr>
            <a:t>Feed-forward</a:t>
          </a:r>
        </a:p>
        <a:p>
          <a:r>
            <a:rPr lang="en-GB" dirty="0" smtClean="0">
              <a:solidFill>
                <a:srgbClr val="002060"/>
              </a:solidFill>
              <a:latin typeface="Garamond" pitchFamily="18" charset="0"/>
            </a:rPr>
            <a:t>Neural Networks</a:t>
          </a:r>
          <a:endParaRPr lang="en-US" dirty="0">
            <a:solidFill>
              <a:srgbClr val="002060"/>
            </a:solidFill>
            <a:latin typeface="Garamond" pitchFamily="18" charset="0"/>
          </a:endParaRPr>
        </a:p>
      </dgm:t>
    </dgm:pt>
    <dgm:pt modelId="{6ED98C8D-F134-48C9-B219-3805241DE099}" type="parTrans" cxnId="{C8B21F28-8E0B-452D-BDEA-EE7E0BF2F730}">
      <dgm:prSet/>
      <dgm:spPr/>
      <dgm:t>
        <a:bodyPr/>
        <a:lstStyle/>
        <a:p>
          <a:endParaRPr lang="en-US"/>
        </a:p>
      </dgm:t>
    </dgm:pt>
    <dgm:pt modelId="{5C7A2CD5-570C-4F5C-A5FE-3014EE579D95}" type="sibTrans" cxnId="{C8B21F28-8E0B-452D-BDEA-EE7E0BF2F730}">
      <dgm:prSet/>
      <dgm:spPr/>
      <dgm:t>
        <a:bodyPr/>
        <a:lstStyle/>
        <a:p>
          <a:endParaRPr lang="en-US"/>
        </a:p>
      </dgm:t>
    </dgm:pt>
    <dgm:pt modelId="{2257858A-7F3E-4F17-B1D2-99874A7E593E}">
      <dgm:prSet phldrT="[Text]"/>
      <dgm:spPr>
        <a:solidFill>
          <a:schemeClr val="bg1"/>
        </a:solidFill>
        <a:ln>
          <a:solidFill>
            <a:srgbClr val="FF0000"/>
          </a:solidFill>
        </a:ln>
      </dgm:spPr>
      <dgm:t>
        <a:bodyPr/>
        <a:lstStyle/>
        <a:p>
          <a:r>
            <a:rPr lang="en-GB" dirty="0" smtClean="0">
              <a:solidFill>
                <a:srgbClr val="002060"/>
              </a:solidFill>
              <a:latin typeface="Garamond" pitchFamily="18" charset="0"/>
            </a:rPr>
            <a:t>Linear  Neural Network</a:t>
          </a:r>
          <a:endParaRPr lang="en-US" dirty="0">
            <a:solidFill>
              <a:srgbClr val="002060"/>
            </a:solidFill>
            <a:latin typeface="Garamond" pitchFamily="18" charset="0"/>
          </a:endParaRPr>
        </a:p>
      </dgm:t>
    </dgm:pt>
    <dgm:pt modelId="{08D855E9-C8BC-4979-8180-249094F62476}" type="parTrans" cxnId="{CC5107F1-9215-4458-9E8E-6A59EE6368B3}">
      <dgm:prSet/>
      <dgm:spPr/>
      <dgm:t>
        <a:bodyPr/>
        <a:lstStyle/>
        <a:p>
          <a:endParaRPr lang="en-US"/>
        </a:p>
      </dgm:t>
    </dgm:pt>
    <dgm:pt modelId="{C693B0CA-476E-44FE-B998-0A8C72CE4FC1}" type="sibTrans" cxnId="{CC5107F1-9215-4458-9E8E-6A59EE6368B3}">
      <dgm:prSet/>
      <dgm:spPr/>
      <dgm:t>
        <a:bodyPr/>
        <a:lstStyle/>
        <a:p>
          <a:endParaRPr lang="en-US"/>
        </a:p>
      </dgm:t>
    </dgm:pt>
    <dgm:pt modelId="{1DDF799B-2FCA-4FA9-8A03-8697E765F1DE}">
      <dgm:prSet phldrT="[Text]"/>
      <dgm:spPr>
        <a:solidFill>
          <a:schemeClr val="bg1"/>
        </a:solidFill>
        <a:ln>
          <a:solidFill>
            <a:srgbClr val="FF0000"/>
          </a:solidFill>
        </a:ln>
      </dgm:spPr>
      <dgm:t>
        <a:bodyPr/>
        <a:lstStyle/>
        <a:p>
          <a:r>
            <a:rPr lang="en-GB" dirty="0" smtClean="0">
              <a:solidFill>
                <a:srgbClr val="002060"/>
              </a:solidFill>
              <a:latin typeface="Garamond" pitchFamily="18" charset="0"/>
            </a:rPr>
            <a:t>Convolutional Neural Networks </a:t>
          </a:r>
        </a:p>
      </dgm:t>
    </dgm:pt>
    <dgm:pt modelId="{6B7ADB46-261E-4846-9946-E984FAEC0D0A}" type="parTrans" cxnId="{B0AEB6D3-1B77-49F6-A5F2-6E78969F21C9}">
      <dgm:prSet/>
      <dgm:spPr/>
      <dgm:t>
        <a:bodyPr/>
        <a:lstStyle/>
        <a:p>
          <a:endParaRPr lang="en-US"/>
        </a:p>
      </dgm:t>
    </dgm:pt>
    <dgm:pt modelId="{78CCF9C4-B0F6-4E2F-B3DC-D2D2CEF84893}" type="sibTrans" cxnId="{B0AEB6D3-1B77-49F6-A5F2-6E78969F21C9}">
      <dgm:prSet/>
      <dgm:spPr/>
      <dgm:t>
        <a:bodyPr/>
        <a:lstStyle/>
        <a:p>
          <a:endParaRPr lang="en-US"/>
        </a:p>
      </dgm:t>
    </dgm:pt>
    <dgm:pt modelId="{4FCB4754-61F0-4954-BBE1-4CB50907F184}">
      <dgm:prSet phldrT="[Text]"/>
      <dgm:spPr>
        <a:solidFill>
          <a:schemeClr val="bg1"/>
        </a:solidFill>
        <a:ln>
          <a:solidFill>
            <a:srgbClr val="FF0000"/>
          </a:solidFill>
        </a:ln>
      </dgm:spPr>
      <dgm:t>
        <a:bodyPr/>
        <a:lstStyle/>
        <a:p>
          <a:r>
            <a:rPr lang="en-GB" dirty="0" smtClean="0">
              <a:solidFill>
                <a:srgbClr val="002060"/>
              </a:solidFill>
              <a:latin typeface="Garamond" pitchFamily="18" charset="0"/>
            </a:rPr>
            <a:t>Recurrent Neural Networks</a:t>
          </a:r>
          <a:endParaRPr lang="en-US" dirty="0">
            <a:solidFill>
              <a:srgbClr val="002060"/>
            </a:solidFill>
            <a:latin typeface="Garamond" pitchFamily="18" charset="0"/>
          </a:endParaRPr>
        </a:p>
      </dgm:t>
    </dgm:pt>
    <dgm:pt modelId="{261118DC-56EC-419C-A644-D491529322E6}" type="parTrans" cxnId="{4A9A1736-8B9D-47C0-8B4E-0A3C39B92E27}">
      <dgm:prSet/>
      <dgm:spPr/>
      <dgm:t>
        <a:bodyPr/>
        <a:lstStyle/>
        <a:p>
          <a:endParaRPr lang="en-US"/>
        </a:p>
      </dgm:t>
    </dgm:pt>
    <dgm:pt modelId="{38A9D75E-F04D-4753-9E23-B0D5EF7AF5F4}" type="sibTrans" cxnId="{4A9A1736-8B9D-47C0-8B4E-0A3C39B92E27}">
      <dgm:prSet/>
      <dgm:spPr/>
      <dgm:t>
        <a:bodyPr/>
        <a:lstStyle/>
        <a:p>
          <a:endParaRPr lang="en-US"/>
        </a:p>
      </dgm:t>
    </dgm:pt>
    <dgm:pt modelId="{B0C49B51-6544-433B-80BF-1758746D06F2}">
      <dgm:prSet phldrT="[Text]"/>
      <dgm:spPr>
        <a:solidFill>
          <a:schemeClr val="bg1"/>
        </a:solidFill>
        <a:ln>
          <a:solidFill>
            <a:srgbClr val="FF0000"/>
          </a:solidFill>
        </a:ln>
      </dgm:spPr>
      <dgm:t>
        <a:bodyPr/>
        <a:lstStyle/>
        <a:p>
          <a:r>
            <a:rPr lang="en-GB" dirty="0" smtClean="0">
              <a:solidFill>
                <a:srgbClr val="002060"/>
              </a:solidFill>
              <a:latin typeface="Garamond" pitchFamily="18" charset="0"/>
            </a:rPr>
            <a:t>Long  and  Short Term Memory (LSTM)</a:t>
          </a:r>
          <a:endParaRPr lang="en-US" dirty="0">
            <a:solidFill>
              <a:srgbClr val="002060"/>
            </a:solidFill>
            <a:latin typeface="Garamond" pitchFamily="18" charset="0"/>
          </a:endParaRPr>
        </a:p>
      </dgm:t>
    </dgm:pt>
    <dgm:pt modelId="{B0CB42C9-CC98-4A79-977F-41C325DAA495}" type="parTrans" cxnId="{7FF75DED-F868-4229-A0F0-DE1F691FE083}">
      <dgm:prSet/>
      <dgm:spPr/>
      <dgm:t>
        <a:bodyPr/>
        <a:lstStyle/>
        <a:p>
          <a:endParaRPr lang="en-US"/>
        </a:p>
      </dgm:t>
    </dgm:pt>
    <dgm:pt modelId="{69B32631-83AF-4EBB-AE34-AB2F22AB14B8}" type="sibTrans" cxnId="{7FF75DED-F868-4229-A0F0-DE1F691FE083}">
      <dgm:prSet/>
      <dgm:spPr/>
      <dgm:t>
        <a:bodyPr/>
        <a:lstStyle/>
        <a:p>
          <a:endParaRPr lang="en-US"/>
        </a:p>
      </dgm:t>
    </dgm:pt>
    <dgm:pt modelId="{AACEB0CB-1D2A-4CA6-8708-D2D6E25DC5A5}">
      <dgm:prSet phldrT="[Text]"/>
      <dgm:spPr>
        <a:solidFill>
          <a:schemeClr val="bg1"/>
        </a:solidFill>
        <a:ln>
          <a:solidFill>
            <a:srgbClr val="FF0000"/>
          </a:solidFill>
        </a:ln>
      </dgm:spPr>
      <dgm:t>
        <a:bodyPr/>
        <a:lstStyle/>
        <a:p>
          <a:r>
            <a:rPr lang="en-GB" dirty="0" smtClean="0">
              <a:solidFill>
                <a:srgbClr val="002060"/>
              </a:solidFill>
              <a:latin typeface="Garamond" pitchFamily="18" charset="0"/>
            </a:rPr>
            <a:t>Multilayer Perceptron's</a:t>
          </a:r>
          <a:endParaRPr lang="en-US" dirty="0">
            <a:solidFill>
              <a:srgbClr val="002060"/>
            </a:solidFill>
            <a:latin typeface="Garamond" pitchFamily="18" charset="0"/>
          </a:endParaRPr>
        </a:p>
      </dgm:t>
    </dgm:pt>
    <dgm:pt modelId="{D3F34A41-3CFF-4CB0-9723-F45EAB540E0A}" type="parTrans" cxnId="{66FF99E5-FBAF-4948-A800-8C95B7862062}">
      <dgm:prSet/>
      <dgm:spPr/>
      <dgm:t>
        <a:bodyPr/>
        <a:lstStyle/>
        <a:p>
          <a:endParaRPr lang="en-US"/>
        </a:p>
      </dgm:t>
    </dgm:pt>
    <dgm:pt modelId="{444EA55E-3F5E-48D6-BF96-3C6D7418823D}" type="sibTrans" cxnId="{66FF99E5-FBAF-4948-A800-8C95B7862062}">
      <dgm:prSet/>
      <dgm:spPr/>
      <dgm:t>
        <a:bodyPr/>
        <a:lstStyle/>
        <a:p>
          <a:endParaRPr lang="en-US"/>
        </a:p>
      </dgm:t>
    </dgm:pt>
    <dgm:pt modelId="{92476D65-2BD2-469A-851A-D0767E0B9CF8}">
      <dgm:prSet phldrT="[Text]"/>
      <dgm:spPr>
        <a:solidFill>
          <a:schemeClr val="bg1"/>
        </a:solidFill>
        <a:ln>
          <a:solidFill>
            <a:srgbClr val="FF0000"/>
          </a:solidFill>
        </a:ln>
      </dgm:spPr>
      <dgm:t>
        <a:bodyPr/>
        <a:lstStyle/>
        <a:p>
          <a:r>
            <a:rPr lang="en-GB" dirty="0" smtClean="0">
              <a:solidFill>
                <a:srgbClr val="002060"/>
              </a:solidFill>
              <a:latin typeface="Garamond" pitchFamily="18" charset="0"/>
            </a:rPr>
            <a:t>Generative  Adversarial Networks</a:t>
          </a:r>
        </a:p>
      </dgm:t>
    </dgm:pt>
    <dgm:pt modelId="{6271D9E5-FBF3-42EF-BEA0-E57C0C4C0530}" type="parTrans" cxnId="{4BEC1BAB-5350-49AE-AF91-29C05B43D8D4}">
      <dgm:prSet/>
      <dgm:spPr/>
      <dgm:t>
        <a:bodyPr/>
        <a:lstStyle/>
        <a:p>
          <a:endParaRPr lang="en-US"/>
        </a:p>
      </dgm:t>
    </dgm:pt>
    <dgm:pt modelId="{8FA84F62-4FB3-478F-B460-BBC643E7B975}" type="sibTrans" cxnId="{4BEC1BAB-5350-49AE-AF91-29C05B43D8D4}">
      <dgm:prSet/>
      <dgm:spPr/>
      <dgm:t>
        <a:bodyPr/>
        <a:lstStyle/>
        <a:p>
          <a:endParaRPr lang="en-US"/>
        </a:p>
      </dgm:t>
    </dgm:pt>
    <dgm:pt modelId="{AA3C5783-D504-445C-8482-5DF0AA5A9B38}">
      <dgm:prSet phldrT="[Text]"/>
      <dgm:spPr>
        <a:solidFill>
          <a:schemeClr val="bg1"/>
        </a:solidFill>
        <a:ln>
          <a:solidFill>
            <a:srgbClr val="FF0000"/>
          </a:solidFill>
        </a:ln>
      </dgm:spPr>
      <dgm:t>
        <a:bodyPr/>
        <a:lstStyle/>
        <a:p>
          <a:r>
            <a:rPr lang="en-GB" dirty="0" smtClean="0">
              <a:solidFill>
                <a:srgbClr val="002060"/>
              </a:solidFill>
              <a:latin typeface="Garamond" pitchFamily="18" charset="0"/>
            </a:rPr>
            <a:t>Gated Recurrent Unit (GRU)</a:t>
          </a:r>
          <a:endParaRPr lang="en-US" dirty="0">
            <a:solidFill>
              <a:srgbClr val="002060"/>
            </a:solidFill>
            <a:latin typeface="Garamond" pitchFamily="18" charset="0"/>
          </a:endParaRPr>
        </a:p>
      </dgm:t>
    </dgm:pt>
    <dgm:pt modelId="{7C85B951-B4F2-4E10-9DB6-2667F4C9BF1D}" type="parTrans" cxnId="{5F65BBEA-5D4D-452E-B3C9-DE13670F194A}">
      <dgm:prSet/>
      <dgm:spPr/>
      <dgm:t>
        <a:bodyPr/>
        <a:lstStyle/>
        <a:p>
          <a:endParaRPr lang="en-US"/>
        </a:p>
      </dgm:t>
    </dgm:pt>
    <dgm:pt modelId="{36D5D306-1897-4A82-B36B-4F2039B47056}" type="sibTrans" cxnId="{5F65BBEA-5D4D-452E-B3C9-DE13670F194A}">
      <dgm:prSet/>
      <dgm:spPr/>
      <dgm:t>
        <a:bodyPr/>
        <a:lstStyle/>
        <a:p>
          <a:endParaRPr lang="en-US"/>
        </a:p>
      </dgm:t>
    </dgm:pt>
    <dgm:pt modelId="{5E0DC060-AE19-403E-971F-9CD96728B331}" type="pres">
      <dgm:prSet presAssocID="{45FD7879-E148-48C0-BC71-1D461B9C6EB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BE6192-3823-4615-A68B-0AE375EB1E62}" type="pres">
      <dgm:prSet presAssocID="{DEE982A5-2B61-41CB-9BBD-A66C21D91E32}" presName="root1" presStyleCnt="0"/>
      <dgm:spPr/>
    </dgm:pt>
    <dgm:pt modelId="{AA115D8C-F243-4579-AA2B-B94FD38B1DD5}" type="pres">
      <dgm:prSet presAssocID="{DEE982A5-2B61-41CB-9BBD-A66C21D91E32}" presName="LevelOneTextNode" presStyleLbl="node0" presStyleIdx="0" presStyleCnt="1" custLinFactNeighborX="-89820" custLinFactNeighborY="-28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70C41B-030B-4FFF-A6B7-F402B27058D5}" type="pres">
      <dgm:prSet presAssocID="{DEE982A5-2B61-41CB-9BBD-A66C21D91E32}" presName="level2hierChild" presStyleCnt="0"/>
      <dgm:spPr/>
    </dgm:pt>
    <dgm:pt modelId="{819D84EF-4A42-46C1-92E5-0552F4F99F18}" type="pres">
      <dgm:prSet presAssocID="{6ED98C8D-F134-48C9-B219-3805241DE099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7296F3D2-BC2A-4BBC-AFDE-5451A19244C1}" type="pres">
      <dgm:prSet presAssocID="{6ED98C8D-F134-48C9-B219-3805241DE099}" presName="connTx" presStyleLbl="parChTrans1D2" presStyleIdx="0" presStyleCnt="2"/>
      <dgm:spPr/>
      <dgm:t>
        <a:bodyPr/>
        <a:lstStyle/>
        <a:p>
          <a:endParaRPr lang="en-US"/>
        </a:p>
      </dgm:t>
    </dgm:pt>
    <dgm:pt modelId="{D1FA6DBC-1D04-4B7A-A4C6-6920CA423803}" type="pres">
      <dgm:prSet presAssocID="{E06201F6-9388-4226-AE6D-748F19D0EBC1}" presName="root2" presStyleCnt="0"/>
      <dgm:spPr/>
    </dgm:pt>
    <dgm:pt modelId="{28E8CF1C-D936-429E-A76A-88748C159710}" type="pres">
      <dgm:prSet presAssocID="{E06201F6-9388-4226-AE6D-748F19D0EBC1}" presName="LevelTwoTextNode" presStyleLbl="node2" presStyleIdx="0" presStyleCnt="2" custLinFactNeighborX="-77189" custLinFactNeighborY="-28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A1D666-3DE4-41D1-B878-40A34DBB73D0}" type="pres">
      <dgm:prSet presAssocID="{E06201F6-9388-4226-AE6D-748F19D0EBC1}" presName="level3hierChild" presStyleCnt="0"/>
      <dgm:spPr/>
    </dgm:pt>
    <dgm:pt modelId="{76F75B7E-01C7-47B0-9514-BC05A8A06386}" type="pres">
      <dgm:prSet presAssocID="{08D855E9-C8BC-4979-8180-249094F62476}" presName="conn2-1" presStyleLbl="parChTrans1D3" presStyleIdx="0" presStyleCnt="6"/>
      <dgm:spPr/>
      <dgm:t>
        <a:bodyPr/>
        <a:lstStyle/>
        <a:p>
          <a:endParaRPr lang="en-US"/>
        </a:p>
      </dgm:t>
    </dgm:pt>
    <dgm:pt modelId="{71DA1FFC-DE79-4B51-89E8-69557594BDC4}" type="pres">
      <dgm:prSet presAssocID="{08D855E9-C8BC-4979-8180-249094F62476}" presName="connTx" presStyleLbl="parChTrans1D3" presStyleIdx="0" presStyleCnt="6"/>
      <dgm:spPr/>
      <dgm:t>
        <a:bodyPr/>
        <a:lstStyle/>
        <a:p>
          <a:endParaRPr lang="en-US"/>
        </a:p>
      </dgm:t>
    </dgm:pt>
    <dgm:pt modelId="{DBF50A9E-1475-47E0-B43D-39F8F8B99826}" type="pres">
      <dgm:prSet presAssocID="{2257858A-7F3E-4F17-B1D2-99874A7E593E}" presName="root2" presStyleCnt="0"/>
      <dgm:spPr/>
    </dgm:pt>
    <dgm:pt modelId="{99F82E36-BE85-4AD4-992C-F6638B7D74BC}" type="pres">
      <dgm:prSet presAssocID="{2257858A-7F3E-4F17-B1D2-99874A7E593E}" presName="LevelTwoTextNode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22790D-3AB0-4C48-9926-FEDA6EE146B3}" type="pres">
      <dgm:prSet presAssocID="{2257858A-7F3E-4F17-B1D2-99874A7E593E}" presName="level3hierChild" presStyleCnt="0"/>
      <dgm:spPr/>
    </dgm:pt>
    <dgm:pt modelId="{00B3A4AE-E0BC-43E9-BB96-E74E97191C4D}" type="pres">
      <dgm:prSet presAssocID="{D3F34A41-3CFF-4CB0-9723-F45EAB540E0A}" presName="conn2-1" presStyleLbl="parChTrans1D3" presStyleIdx="1" presStyleCnt="6"/>
      <dgm:spPr/>
      <dgm:t>
        <a:bodyPr/>
        <a:lstStyle/>
        <a:p>
          <a:endParaRPr lang="en-US"/>
        </a:p>
      </dgm:t>
    </dgm:pt>
    <dgm:pt modelId="{3AE5C679-C7D7-4039-9DBF-B0624C465F27}" type="pres">
      <dgm:prSet presAssocID="{D3F34A41-3CFF-4CB0-9723-F45EAB540E0A}" presName="connTx" presStyleLbl="parChTrans1D3" presStyleIdx="1" presStyleCnt="6"/>
      <dgm:spPr/>
      <dgm:t>
        <a:bodyPr/>
        <a:lstStyle/>
        <a:p>
          <a:endParaRPr lang="en-US"/>
        </a:p>
      </dgm:t>
    </dgm:pt>
    <dgm:pt modelId="{619D283E-08B1-402C-A0EF-88217D7E57B5}" type="pres">
      <dgm:prSet presAssocID="{AACEB0CB-1D2A-4CA6-8708-D2D6E25DC5A5}" presName="root2" presStyleCnt="0"/>
      <dgm:spPr/>
    </dgm:pt>
    <dgm:pt modelId="{0AF6C926-615A-4E51-A713-3CE02765DACA}" type="pres">
      <dgm:prSet presAssocID="{AACEB0CB-1D2A-4CA6-8708-D2D6E25DC5A5}" presName="LevelTwoTextNode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22A4D4-DBA7-492B-9F99-2ABCA8179AF7}" type="pres">
      <dgm:prSet presAssocID="{AACEB0CB-1D2A-4CA6-8708-D2D6E25DC5A5}" presName="level3hierChild" presStyleCnt="0"/>
      <dgm:spPr/>
    </dgm:pt>
    <dgm:pt modelId="{E27EEFEA-AB6B-4A9D-BBB5-A06B02487A4D}" type="pres">
      <dgm:prSet presAssocID="{6B7ADB46-261E-4846-9946-E984FAEC0D0A}" presName="conn2-1" presStyleLbl="parChTrans1D3" presStyleIdx="2" presStyleCnt="6"/>
      <dgm:spPr/>
      <dgm:t>
        <a:bodyPr/>
        <a:lstStyle/>
        <a:p>
          <a:endParaRPr lang="en-US"/>
        </a:p>
      </dgm:t>
    </dgm:pt>
    <dgm:pt modelId="{FB7D39F5-E380-477C-B4AD-BC8D57E8BB2B}" type="pres">
      <dgm:prSet presAssocID="{6B7ADB46-261E-4846-9946-E984FAEC0D0A}" presName="connTx" presStyleLbl="parChTrans1D3" presStyleIdx="2" presStyleCnt="6"/>
      <dgm:spPr/>
      <dgm:t>
        <a:bodyPr/>
        <a:lstStyle/>
        <a:p>
          <a:endParaRPr lang="en-US"/>
        </a:p>
      </dgm:t>
    </dgm:pt>
    <dgm:pt modelId="{FE6A4E66-B321-46F6-94EB-E94521E63BDF}" type="pres">
      <dgm:prSet presAssocID="{1DDF799B-2FCA-4FA9-8A03-8697E765F1DE}" presName="root2" presStyleCnt="0"/>
      <dgm:spPr/>
    </dgm:pt>
    <dgm:pt modelId="{FFA75180-C169-4913-8C87-36918B73EAE4}" type="pres">
      <dgm:prSet presAssocID="{1DDF799B-2FCA-4FA9-8A03-8697E765F1DE}" presName="LevelTwoTextNode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6FC9DA-D62C-4FF8-954E-69003D30A39B}" type="pres">
      <dgm:prSet presAssocID="{1DDF799B-2FCA-4FA9-8A03-8697E765F1DE}" presName="level3hierChild" presStyleCnt="0"/>
      <dgm:spPr/>
    </dgm:pt>
    <dgm:pt modelId="{ED57BC71-FDA9-49D1-9958-C52BF90542F2}" type="pres">
      <dgm:prSet presAssocID="{6271D9E5-FBF3-42EF-BEA0-E57C0C4C0530}" presName="conn2-1" presStyleLbl="parChTrans1D3" presStyleIdx="3" presStyleCnt="6"/>
      <dgm:spPr/>
      <dgm:t>
        <a:bodyPr/>
        <a:lstStyle/>
        <a:p>
          <a:endParaRPr lang="en-US"/>
        </a:p>
      </dgm:t>
    </dgm:pt>
    <dgm:pt modelId="{9038A354-00D7-48DA-BF02-3DA7831FFB31}" type="pres">
      <dgm:prSet presAssocID="{6271D9E5-FBF3-42EF-BEA0-E57C0C4C0530}" presName="connTx" presStyleLbl="parChTrans1D3" presStyleIdx="3" presStyleCnt="6"/>
      <dgm:spPr/>
      <dgm:t>
        <a:bodyPr/>
        <a:lstStyle/>
        <a:p>
          <a:endParaRPr lang="en-US"/>
        </a:p>
      </dgm:t>
    </dgm:pt>
    <dgm:pt modelId="{A8A9799C-2C9E-439C-8184-2255CDC36F01}" type="pres">
      <dgm:prSet presAssocID="{92476D65-2BD2-469A-851A-D0767E0B9CF8}" presName="root2" presStyleCnt="0"/>
      <dgm:spPr/>
    </dgm:pt>
    <dgm:pt modelId="{22E27815-371E-4B79-AD77-AD1C74430B5B}" type="pres">
      <dgm:prSet presAssocID="{92476D65-2BD2-469A-851A-D0767E0B9CF8}" presName="LevelTwoTextNode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2E2B7B-4661-4B6F-8F81-0E69284C7ACE}" type="pres">
      <dgm:prSet presAssocID="{92476D65-2BD2-469A-851A-D0767E0B9CF8}" presName="level3hierChild" presStyleCnt="0"/>
      <dgm:spPr/>
    </dgm:pt>
    <dgm:pt modelId="{B7F634DE-AEF2-4583-86A1-E3F4D9707E31}" type="pres">
      <dgm:prSet presAssocID="{261118DC-56EC-419C-A644-D491529322E6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5B8A1156-49B3-4E1A-8CAB-073CF7F5B144}" type="pres">
      <dgm:prSet presAssocID="{261118DC-56EC-419C-A644-D491529322E6}" presName="connTx" presStyleLbl="parChTrans1D2" presStyleIdx="1" presStyleCnt="2"/>
      <dgm:spPr/>
      <dgm:t>
        <a:bodyPr/>
        <a:lstStyle/>
        <a:p>
          <a:endParaRPr lang="en-US"/>
        </a:p>
      </dgm:t>
    </dgm:pt>
    <dgm:pt modelId="{659BA0E5-9558-496A-B5AB-D13776C8A582}" type="pres">
      <dgm:prSet presAssocID="{4FCB4754-61F0-4954-BBE1-4CB50907F184}" presName="root2" presStyleCnt="0"/>
      <dgm:spPr/>
    </dgm:pt>
    <dgm:pt modelId="{B8044095-1416-40F5-A37A-F0A59F0CDFF8}" type="pres">
      <dgm:prSet presAssocID="{4FCB4754-61F0-4954-BBE1-4CB50907F184}" presName="LevelTwoTextNode" presStyleLbl="node2" presStyleIdx="1" presStyleCnt="2" custLinFactY="-31922" custLinFactNeighborX="-75084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2A4B16-240A-4AAB-92E2-A7AC79950FC2}" type="pres">
      <dgm:prSet presAssocID="{4FCB4754-61F0-4954-BBE1-4CB50907F184}" presName="level3hierChild" presStyleCnt="0"/>
      <dgm:spPr/>
    </dgm:pt>
    <dgm:pt modelId="{174C0786-B907-4B20-9816-792471442E98}" type="pres">
      <dgm:prSet presAssocID="{B0CB42C9-CC98-4A79-977F-41C325DAA495}" presName="conn2-1" presStyleLbl="parChTrans1D3" presStyleIdx="4" presStyleCnt="6"/>
      <dgm:spPr/>
      <dgm:t>
        <a:bodyPr/>
        <a:lstStyle/>
        <a:p>
          <a:endParaRPr lang="en-US"/>
        </a:p>
      </dgm:t>
    </dgm:pt>
    <dgm:pt modelId="{785CDD17-7E33-42D9-8202-9F4957BDBF8F}" type="pres">
      <dgm:prSet presAssocID="{B0CB42C9-CC98-4A79-977F-41C325DAA495}" presName="connTx" presStyleLbl="parChTrans1D3" presStyleIdx="4" presStyleCnt="6"/>
      <dgm:spPr/>
      <dgm:t>
        <a:bodyPr/>
        <a:lstStyle/>
        <a:p>
          <a:endParaRPr lang="en-US"/>
        </a:p>
      </dgm:t>
    </dgm:pt>
    <dgm:pt modelId="{3C4F9794-FBE0-4762-955A-C20057FC28B6}" type="pres">
      <dgm:prSet presAssocID="{B0C49B51-6544-433B-80BF-1758746D06F2}" presName="root2" presStyleCnt="0"/>
      <dgm:spPr/>
    </dgm:pt>
    <dgm:pt modelId="{5D2568A5-65FC-4DD1-B1E3-33DC549ACB4E}" type="pres">
      <dgm:prSet presAssocID="{B0C49B51-6544-433B-80BF-1758746D06F2}" presName="LevelTwoTextNode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7A70DD1-1C12-4BF4-B67C-1FD8FCCB5852}" type="pres">
      <dgm:prSet presAssocID="{B0C49B51-6544-433B-80BF-1758746D06F2}" presName="level3hierChild" presStyleCnt="0"/>
      <dgm:spPr/>
    </dgm:pt>
    <dgm:pt modelId="{C06F067E-B6CC-4D69-9AA1-DE7F7FAB98C6}" type="pres">
      <dgm:prSet presAssocID="{7C85B951-B4F2-4E10-9DB6-2667F4C9BF1D}" presName="conn2-1" presStyleLbl="parChTrans1D3" presStyleIdx="5" presStyleCnt="6"/>
      <dgm:spPr/>
      <dgm:t>
        <a:bodyPr/>
        <a:lstStyle/>
        <a:p>
          <a:endParaRPr lang="en-US"/>
        </a:p>
      </dgm:t>
    </dgm:pt>
    <dgm:pt modelId="{C253F082-F23C-4C8E-ABCF-5E25435CCF95}" type="pres">
      <dgm:prSet presAssocID="{7C85B951-B4F2-4E10-9DB6-2667F4C9BF1D}" presName="connTx" presStyleLbl="parChTrans1D3" presStyleIdx="5" presStyleCnt="6"/>
      <dgm:spPr/>
      <dgm:t>
        <a:bodyPr/>
        <a:lstStyle/>
        <a:p>
          <a:endParaRPr lang="en-US"/>
        </a:p>
      </dgm:t>
    </dgm:pt>
    <dgm:pt modelId="{6887E8AD-BF99-47A9-BB5D-985FE10D8EC6}" type="pres">
      <dgm:prSet presAssocID="{AA3C5783-D504-445C-8482-5DF0AA5A9B38}" presName="root2" presStyleCnt="0"/>
      <dgm:spPr/>
    </dgm:pt>
    <dgm:pt modelId="{C4E20842-EE67-42BD-BFA5-FA2480D3D00D}" type="pres">
      <dgm:prSet presAssocID="{AA3C5783-D504-445C-8482-5DF0AA5A9B38}" presName="LevelTwoTextNode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369C8D-70A4-4D72-8629-1733B2B0201E}" type="pres">
      <dgm:prSet presAssocID="{AA3C5783-D504-445C-8482-5DF0AA5A9B38}" presName="level3hierChild" presStyleCnt="0"/>
      <dgm:spPr/>
    </dgm:pt>
  </dgm:ptLst>
  <dgm:cxnLst>
    <dgm:cxn modelId="{F4CE1248-6B28-4B64-9FC2-864F2DAB4824}" type="presOf" srcId="{6B7ADB46-261E-4846-9946-E984FAEC0D0A}" destId="{FB7D39F5-E380-477C-B4AD-BC8D57E8BB2B}" srcOrd="1" destOrd="0" presId="urn:microsoft.com/office/officeart/2005/8/layout/hierarchy2"/>
    <dgm:cxn modelId="{6CB931FE-788F-45D7-9F8B-0D553F8C8D84}" srcId="{45FD7879-E148-48C0-BC71-1D461B9C6EB0}" destId="{DEE982A5-2B61-41CB-9BBD-A66C21D91E32}" srcOrd="0" destOrd="0" parTransId="{6B45FF56-56B6-40AF-95FE-B6457AE5E46F}" sibTransId="{14F9BBF3-E24F-41E4-A018-87588B9753AB}"/>
    <dgm:cxn modelId="{8A13531E-DB72-4CEF-8514-D23409846055}" type="presOf" srcId="{261118DC-56EC-419C-A644-D491529322E6}" destId="{5B8A1156-49B3-4E1A-8CAB-073CF7F5B144}" srcOrd="1" destOrd="0" presId="urn:microsoft.com/office/officeart/2005/8/layout/hierarchy2"/>
    <dgm:cxn modelId="{B0AEB6D3-1B77-49F6-A5F2-6E78969F21C9}" srcId="{E06201F6-9388-4226-AE6D-748F19D0EBC1}" destId="{1DDF799B-2FCA-4FA9-8A03-8697E765F1DE}" srcOrd="2" destOrd="0" parTransId="{6B7ADB46-261E-4846-9946-E984FAEC0D0A}" sibTransId="{78CCF9C4-B0F6-4E2F-B3DC-D2D2CEF84893}"/>
    <dgm:cxn modelId="{7FF75DED-F868-4229-A0F0-DE1F691FE083}" srcId="{4FCB4754-61F0-4954-BBE1-4CB50907F184}" destId="{B0C49B51-6544-433B-80BF-1758746D06F2}" srcOrd="0" destOrd="0" parTransId="{B0CB42C9-CC98-4A79-977F-41C325DAA495}" sibTransId="{69B32631-83AF-4EBB-AE34-AB2F22AB14B8}"/>
    <dgm:cxn modelId="{5AB51547-4662-4E5D-AF32-CB649F4CC688}" type="presOf" srcId="{08D855E9-C8BC-4979-8180-249094F62476}" destId="{71DA1FFC-DE79-4B51-89E8-69557594BDC4}" srcOrd="1" destOrd="0" presId="urn:microsoft.com/office/officeart/2005/8/layout/hierarchy2"/>
    <dgm:cxn modelId="{5E848D91-03C4-47FF-B6E8-ACD9E0EF0824}" type="presOf" srcId="{6ED98C8D-F134-48C9-B219-3805241DE099}" destId="{7296F3D2-BC2A-4BBC-AFDE-5451A19244C1}" srcOrd="1" destOrd="0" presId="urn:microsoft.com/office/officeart/2005/8/layout/hierarchy2"/>
    <dgm:cxn modelId="{36D37ABB-B975-4F16-8E64-C70496FF5B2C}" type="presOf" srcId="{AA3C5783-D504-445C-8482-5DF0AA5A9B38}" destId="{C4E20842-EE67-42BD-BFA5-FA2480D3D00D}" srcOrd="0" destOrd="0" presId="urn:microsoft.com/office/officeart/2005/8/layout/hierarchy2"/>
    <dgm:cxn modelId="{EB514AE4-59C6-48B7-9D82-BB11A020F437}" type="presOf" srcId="{B0CB42C9-CC98-4A79-977F-41C325DAA495}" destId="{785CDD17-7E33-42D9-8202-9F4957BDBF8F}" srcOrd="1" destOrd="0" presId="urn:microsoft.com/office/officeart/2005/8/layout/hierarchy2"/>
    <dgm:cxn modelId="{5F65BBEA-5D4D-452E-B3C9-DE13670F194A}" srcId="{4FCB4754-61F0-4954-BBE1-4CB50907F184}" destId="{AA3C5783-D504-445C-8482-5DF0AA5A9B38}" srcOrd="1" destOrd="0" parTransId="{7C85B951-B4F2-4E10-9DB6-2667F4C9BF1D}" sibTransId="{36D5D306-1897-4A82-B36B-4F2039B47056}"/>
    <dgm:cxn modelId="{14036F84-5EA8-4D0B-B27B-C81DCC8AB29A}" type="presOf" srcId="{6B7ADB46-261E-4846-9946-E984FAEC0D0A}" destId="{E27EEFEA-AB6B-4A9D-BBB5-A06B02487A4D}" srcOrd="0" destOrd="0" presId="urn:microsoft.com/office/officeart/2005/8/layout/hierarchy2"/>
    <dgm:cxn modelId="{151A3685-C754-4AC8-B167-D251D5D1FECD}" type="presOf" srcId="{7C85B951-B4F2-4E10-9DB6-2667F4C9BF1D}" destId="{C253F082-F23C-4C8E-ABCF-5E25435CCF95}" srcOrd="1" destOrd="0" presId="urn:microsoft.com/office/officeart/2005/8/layout/hierarchy2"/>
    <dgm:cxn modelId="{66FF99E5-FBAF-4948-A800-8C95B7862062}" srcId="{E06201F6-9388-4226-AE6D-748F19D0EBC1}" destId="{AACEB0CB-1D2A-4CA6-8708-D2D6E25DC5A5}" srcOrd="1" destOrd="0" parTransId="{D3F34A41-3CFF-4CB0-9723-F45EAB540E0A}" sibTransId="{444EA55E-3F5E-48D6-BF96-3C6D7418823D}"/>
    <dgm:cxn modelId="{D42657BF-E492-4ADD-A649-177B46862FD9}" type="presOf" srcId="{B0CB42C9-CC98-4A79-977F-41C325DAA495}" destId="{174C0786-B907-4B20-9816-792471442E98}" srcOrd="0" destOrd="0" presId="urn:microsoft.com/office/officeart/2005/8/layout/hierarchy2"/>
    <dgm:cxn modelId="{2DF59830-C386-4577-97FD-77853CD2ACBA}" type="presOf" srcId="{AACEB0CB-1D2A-4CA6-8708-D2D6E25DC5A5}" destId="{0AF6C926-615A-4E51-A713-3CE02765DACA}" srcOrd="0" destOrd="0" presId="urn:microsoft.com/office/officeart/2005/8/layout/hierarchy2"/>
    <dgm:cxn modelId="{FFA43A3D-4195-4C59-9A62-47417D942C1B}" type="presOf" srcId="{DEE982A5-2B61-41CB-9BBD-A66C21D91E32}" destId="{AA115D8C-F243-4579-AA2B-B94FD38B1DD5}" srcOrd="0" destOrd="0" presId="urn:microsoft.com/office/officeart/2005/8/layout/hierarchy2"/>
    <dgm:cxn modelId="{F8D9C1F7-1B49-4F36-9891-59E4714A5E6A}" type="presOf" srcId="{08D855E9-C8BC-4979-8180-249094F62476}" destId="{76F75B7E-01C7-47B0-9514-BC05A8A06386}" srcOrd="0" destOrd="0" presId="urn:microsoft.com/office/officeart/2005/8/layout/hierarchy2"/>
    <dgm:cxn modelId="{B621FDBB-40B6-43E7-BA33-21E980764DBC}" type="presOf" srcId="{D3F34A41-3CFF-4CB0-9723-F45EAB540E0A}" destId="{3AE5C679-C7D7-4039-9DBF-B0624C465F27}" srcOrd="1" destOrd="0" presId="urn:microsoft.com/office/officeart/2005/8/layout/hierarchy2"/>
    <dgm:cxn modelId="{CC5107F1-9215-4458-9E8E-6A59EE6368B3}" srcId="{E06201F6-9388-4226-AE6D-748F19D0EBC1}" destId="{2257858A-7F3E-4F17-B1D2-99874A7E593E}" srcOrd="0" destOrd="0" parTransId="{08D855E9-C8BC-4979-8180-249094F62476}" sibTransId="{C693B0CA-476E-44FE-B998-0A8C72CE4FC1}"/>
    <dgm:cxn modelId="{4A9A1736-8B9D-47C0-8B4E-0A3C39B92E27}" srcId="{DEE982A5-2B61-41CB-9BBD-A66C21D91E32}" destId="{4FCB4754-61F0-4954-BBE1-4CB50907F184}" srcOrd="1" destOrd="0" parTransId="{261118DC-56EC-419C-A644-D491529322E6}" sibTransId="{38A9D75E-F04D-4753-9E23-B0D5EF7AF5F4}"/>
    <dgm:cxn modelId="{23EDF267-A4D0-45A6-B149-60D6F61314D6}" type="presOf" srcId="{B0C49B51-6544-433B-80BF-1758746D06F2}" destId="{5D2568A5-65FC-4DD1-B1E3-33DC549ACB4E}" srcOrd="0" destOrd="0" presId="urn:microsoft.com/office/officeart/2005/8/layout/hierarchy2"/>
    <dgm:cxn modelId="{1637567B-9CA5-43AB-ACD9-FD22AB5C1216}" type="presOf" srcId="{6ED98C8D-F134-48C9-B219-3805241DE099}" destId="{819D84EF-4A42-46C1-92E5-0552F4F99F18}" srcOrd="0" destOrd="0" presId="urn:microsoft.com/office/officeart/2005/8/layout/hierarchy2"/>
    <dgm:cxn modelId="{9B77A2A2-0964-4EC5-BD7C-BF119C2A4530}" type="presOf" srcId="{E06201F6-9388-4226-AE6D-748F19D0EBC1}" destId="{28E8CF1C-D936-429E-A76A-88748C159710}" srcOrd="0" destOrd="0" presId="urn:microsoft.com/office/officeart/2005/8/layout/hierarchy2"/>
    <dgm:cxn modelId="{5A2151D4-B365-42AA-82F6-A8E6626D6A88}" type="presOf" srcId="{261118DC-56EC-419C-A644-D491529322E6}" destId="{B7F634DE-AEF2-4583-86A1-E3F4D9707E31}" srcOrd="0" destOrd="0" presId="urn:microsoft.com/office/officeart/2005/8/layout/hierarchy2"/>
    <dgm:cxn modelId="{5E5295CC-7E16-458D-BEBA-8A44703B4FAD}" type="presOf" srcId="{2257858A-7F3E-4F17-B1D2-99874A7E593E}" destId="{99F82E36-BE85-4AD4-992C-F6638B7D74BC}" srcOrd="0" destOrd="0" presId="urn:microsoft.com/office/officeart/2005/8/layout/hierarchy2"/>
    <dgm:cxn modelId="{4BEC1BAB-5350-49AE-AF91-29C05B43D8D4}" srcId="{E06201F6-9388-4226-AE6D-748F19D0EBC1}" destId="{92476D65-2BD2-469A-851A-D0767E0B9CF8}" srcOrd="3" destOrd="0" parTransId="{6271D9E5-FBF3-42EF-BEA0-E57C0C4C0530}" sibTransId="{8FA84F62-4FB3-478F-B460-BBC643E7B975}"/>
    <dgm:cxn modelId="{EBF5183E-19CC-426C-9B58-9079CF293B76}" type="presOf" srcId="{7C85B951-B4F2-4E10-9DB6-2667F4C9BF1D}" destId="{C06F067E-B6CC-4D69-9AA1-DE7F7FAB98C6}" srcOrd="0" destOrd="0" presId="urn:microsoft.com/office/officeart/2005/8/layout/hierarchy2"/>
    <dgm:cxn modelId="{40B92997-AA66-4571-9F39-E5C7E5C30717}" type="presOf" srcId="{4FCB4754-61F0-4954-BBE1-4CB50907F184}" destId="{B8044095-1416-40F5-A37A-F0A59F0CDFF8}" srcOrd="0" destOrd="0" presId="urn:microsoft.com/office/officeart/2005/8/layout/hierarchy2"/>
    <dgm:cxn modelId="{9E0FAFB2-7D1F-4C32-878E-2076B311DE19}" type="presOf" srcId="{1DDF799B-2FCA-4FA9-8A03-8697E765F1DE}" destId="{FFA75180-C169-4913-8C87-36918B73EAE4}" srcOrd="0" destOrd="0" presId="urn:microsoft.com/office/officeart/2005/8/layout/hierarchy2"/>
    <dgm:cxn modelId="{43A4C7D3-C962-4154-B1DA-5C061DBA27F2}" type="presOf" srcId="{6271D9E5-FBF3-42EF-BEA0-E57C0C4C0530}" destId="{9038A354-00D7-48DA-BF02-3DA7831FFB31}" srcOrd="1" destOrd="0" presId="urn:microsoft.com/office/officeart/2005/8/layout/hierarchy2"/>
    <dgm:cxn modelId="{6D7932AB-B85F-414E-90FE-C805D71CC8B7}" type="presOf" srcId="{45FD7879-E148-48C0-BC71-1D461B9C6EB0}" destId="{5E0DC060-AE19-403E-971F-9CD96728B331}" srcOrd="0" destOrd="0" presId="urn:microsoft.com/office/officeart/2005/8/layout/hierarchy2"/>
    <dgm:cxn modelId="{C8B21F28-8E0B-452D-BDEA-EE7E0BF2F730}" srcId="{DEE982A5-2B61-41CB-9BBD-A66C21D91E32}" destId="{E06201F6-9388-4226-AE6D-748F19D0EBC1}" srcOrd="0" destOrd="0" parTransId="{6ED98C8D-F134-48C9-B219-3805241DE099}" sibTransId="{5C7A2CD5-570C-4F5C-A5FE-3014EE579D95}"/>
    <dgm:cxn modelId="{8E8E4F55-0BCA-479B-B772-A1475F8B7E43}" type="presOf" srcId="{D3F34A41-3CFF-4CB0-9723-F45EAB540E0A}" destId="{00B3A4AE-E0BC-43E9-BB96-E74E97191C4D}" srcOrd="0" destOrd="0" presId="urn:microsoft.com/office/officeart/2005/8/layout/hierarchy2"/>
    <dgm:cxn modelId="{BD369490-4D67-4CC7-9D9D-DA09C6847052}" type="presOf" srcId="{92476D65-2BD2-469A-851A-D0767E0B9CF8}" destId="{22E27815-371E-4B79-AD77-AD1C74430B5B}" srcOrd="0" destOrd="0" presId="urn:microsoft.com/office/officeart/2005/8/layout/hierarchy2"/>
    <dgm:cxn modelId="{F40E1655-FCD2-4EBA-B323-A57142725BC5}" type="presOf" srcId="{6271D9E5-FBF3-42EF-BEA0-E57C0C4C0530}" destId="{ED57BC71-FDA9-49D1-9958-C52BF90542F2}" srcOrd="0" destOrd="0" presId="urn:microsoft.com/office/officeart/2005/8/layout/hierarchy2"/>
    <dgm:cxn modelId="{EC956CB0-1ADB-4A96-A657-C531A6471367}" type="presParOf" srcId="{5E0DC060-AE19-403E-971F-9CD96728B331}" destId="{20BE6192-3823-4615-A68B-0AE375EB1E62}" srcOrd="0" destOrd="0" presId="urn:microsoft.com/office/officeart/2005/8/layout/hierarchy2"/>
    <dgm:cxn modelId="{6ED392D1-1B2D-4349-A1A8-726593AFACD4}" type="presParOf" srcId="{20BE6192-3823-4615-A68B-0AE375EB1E62}" destId="{AA115D8C-F243-4579-AA2B-B94FD38B1DD5}" srcOrd="0" destOrd="0" presId="urn:microsoft.com/office/officeart/2005/8/layout/hierarchy2"/>
    <dgm:cxn modelId="{8AB00325-2040-4BA9-8C1C-BC58D283C5E6}" type="presParOf" srcId="{20BE6192-3823-4615-A68B-0AE375EB1E62}" destId="{4970C41B-030B-4FFF-A6B7-F402B27058D5}" srcOrd="1" destOrd="0" presId="urn:microsoft.com/office/officeart/2005/8/layout/hierarchy2"/>
    <dgm:cxn modelId="{E0D831EB-A154-489B-8EA6-4C91FE5DEF24}" type="presParOf" srcId="{4970C41B-030B-4FFF-A6B7-F402B27058D5}" destId="{819D84EF-4A42-46C1-92E5-0552F4F99F18}" srcOrd="0" destOrd="0" presId="urn:microsoft.com/office/officeart/2005/8/layout/hierarchy2"/>
    <dgm:cxn modelId="{752A2C5D-E167-471A-90EC-21E704572FFD}" type="presParOf" srcId="{819D84EF-4A42-46C1-92E5-0552F4F99F18}" destId="{7296F3D2-BC2A-4BBC-AFDE-5451A19244C1}" srcOrd="0" destOrd="0" presId="urn:microsoft.com/office/officeart/2005/8/layout/hierarchy2"/>
    <dgm:cxn modelId="{A08B37D9-77DF-4F08-A795-775B34489739}" type="presParOf" srcId="{4970C41B-030B-4FFF-A6B7-F402B27058D5}" destId="{D1FA6DBC-1D04-4B7A-A4C6-6920CA423803}" srcOrd="1" destOrd="0" presId="urn:microsoft.com/office/officeart/2005/8/layout/hierarchy2"/>
    <dgm:cxn modelId="{40DEDCF4-37FE-4FDC-9F5C-EF609ECD0A83}" type="presParOf" srcId="{D1FA6DBC-1D04-4B7A-A4C6-6920CA423803}" destId="{28E8CF1C-D936-429E-A76A-88748C159710}" srcOrd="0" destOrd="0" presId="urn:microsoft.com/office/officeart/2005/8/layout/hierarchy2"/>
    <dgm:cxn modelId="{3C0BA1FC-18C0-4B62-8A7F-9A0F5E0C7873}" type="presParOf" srcId="{D1FA6DBC-1D04-4B7A-A4C6-6920CA423803}" destId="{CDA1D666-3DE4-41D1-B878-40A34DBB73D0}" srcOrd="1" destOrd="0" presId="urn:microsoft.com/office/officeart/2005/8/layout/hierarchy2"/>
    <dgm:cxn modelId="{56596C90-9C20-436B-B421-5E2EA8A33791}" type="presParOf" srcId="{CDA1D666-3DE4-41D1-B878-40A34DBB73D0}" destId="{76F75B7E-01C7-47B0-9514-BC05A8A06386}" srcOrd="0" destOrd="0" presId="urn:microsoft.com/office/officeart/2005/8/layout/hierarchy2"/>
    <dgm:cxn modelId="{75EB1DC2-1D8C-4ECE-9B24-726871981A1E}" type="presParOf" srcId="{76F75B7E-01C7-47B0-9514-BC05A8A06386}" destId="{71DA1FFC-DE79-4B51-89E8-69557594BDC4}" srcOrd="0" destOrd="0" presId="urn:microsoft.com/office/officeart/2005/8/layout/hierarchy2"/>
    <dgm:cxn modelId="{21D74E04-1ABD-4E1B-9215-BBD2905A9171}" type="presParOf" srcId="{CDA1D666-3DE4-41D1-B878-40A34DBB73D0}" destId="{DBF50A9E-1475-47E0-B43D-39F8F8B99826}" srcOrd="1" destOrd="0" presId="urn:microsoft.com/office/officeart/2005/8/layout/hierarchy2"/>
    <dgm:cxn modelId="{A1C04944-9903-436D-BB6A-4980227720DB}" type="presParOf" srcId="{DBF50A9E-1475-47E0-B43D-39F8F8B99826}" destId="{99F82E36-BE85-4AD4-992C-F6638B7D74BC}" srcOrd="0" destOrd="0" presId="urn:microsoft.com/office/officeart/2005/8/layout/hierarchy2"/>
    <dgm:cxn modelId="{ACE41D59-684C-4D5C-B9BB-6110AB5885AB}" type="presParOf" srcId="{DBF50A9E-1475-47E0-B43D-39F8F8B99826}" destId="{FB22790D-3AB0-4C48-9926-FEDA6EE146B3}" srcOrd="1" destOrd="0" presId="urn:microsoft.com/office/officeart/2005/8/layout/hierarchy2"/>
    <dgm:cxn modelId="{857AC16A-2671-4908-B7BB-2760961680B9}" type="presParOf" srcId="{CDA1D666-3DE4-41D1-B878-40A34DBB73D0}" destId="{00B3A4AE-E0BC-43E9-BB96-E74E97191C4D}" srcOrd="2" destOrd="0" presId="urn:microsoft.com/office/officeart/2005/8/layout/hierarchy2"/>
    <dgm:cxn modelId="{73AEB89F-C2D0-4E05-AEBF-E5D8E5E7CC1D}" type="presParOf" srcId="{00B3A4AE-E0BC-43E9-BB96-E74E97191C4D}" destId="{3AE5C679-C7D7-4039-9DBF-B0624C465F27}" srcOrd="0" destOrd="0" presId="urn:microsoft.com/office/officeart/2005/8/layout/hierarchy2"/>
    <dgm:cxn modelId="{0D9AA807-A806-4C76-A21D-F7817968404A}" type="presParOf" srcId="{CDA1D666-3DE4-41D1-B878-40A34DBB73D0}" destId="{619D283E-08B1-402C-A0EF-88217D7E57B5}" srcOrd="3" destOrd="0" presId="urn:microsoft.com/office/officeart/2005/8/layout/hierarchy2"/>
    <dgm:cxn modelId="{A57337B8-B0F6-4C0D-AD11-5B4535EA857A}" type="presParOf" srcId="{619D283E-08B1-402C-A0EF-88217D7E57B5}" destId="{0AF6C926-615A-4E51-A713-3CE02765DACA}" srcOrd="0" destOrd="0" presId="urn:microsoft.com/office/officeart/2005/8/layout/hierarchy2"/>
    <dgm:cxn modelId="{40E2E272-03CB-4A66-9A3E-64BB8319796B}" type="presParOf" srcId="{619D283E-08B1-402C-A0EF-88217D7E57B5}" destId="{0222A4D4-DBA7-492B-9F99-2ABCA8179AF7}" srcOrd="1" destOrd="0" presId="urn:microsoft.com/office/officeart/2005/8/layout/hierarchy2"/>
    <dgm:cxn modelId="{32CDB7A4-D496-4427-87CA-1391A6153AAB}" type="presParOf" srcId="{CDA1D666-3DE4-41D1-B878-40A34DBB73D0}" destId="{E27EEFEA-AB6B-4A9D-BBB5-A06B02487A4D}" srcOrd="4" destOrd="0" presId="urn:microsoft.com/office/officeart/2005/8/layout/hierarchy2"/>
    <dgm:cxn modelId="{25B0EB4C-AC7D-4615-ABBC-A020D8B25E26}" type="presParOf" srcId="{E27EEFEA-AB6B-4A9D-BBB5-A06B02487A4D}" destId="{FB7D39F5-E380-477C-B4AD-BC8D57E8BB2B}" srcOrd="0" destOrd="0" presId="urn:microsoft.com/office/officeart/2005/8/layout/hierarchy2"/>
    <dgm:cxn modelId="{9F0652C8-7B96-4FA6-938A-AB63AF4B18BC}" type="presParOf" srcId="{CDA1D666-3DE4-41D1-B878-40A34DBB73D0}" destId="{FE6A4E66-B321-46F6-94EB-E94521E63BDF}" srcOrd="5" destOrd="0" presId="urn:microsoft.com/office/officeart/2005/8/layout/hierarchy2"/>
    <dgm:cxn modelId="{656DF5C3-5F98-4432-8313-B942570F3724}" type="presParOf" srcId="{FE6A4E66-B321-46F6-94EB-E94521E63BDF}" destId="{FFA75180-C169-4913-8C87-36918B73EAE4}" srcOrd="0" destOrd="0" presId="urn:microsoft.com/office/officeart/2005/8/layout/hierarchy2"/>
    <dgm:cxn modelId="{1FCADB14-6AE7-4895-A26C-0691D4C9598A}" type="presParOf" srcId="{FE6A4E66-B321-46F6-94EB-E94521E63BDF}" destId="{166FC9DA-D62C-4FF8-954E-69003D30A39B}" srcOrd="1" destOrd="0" presId="urn:microsoft.com/office/officeart/2005/8/layout/hierarchy2"/>
    <dgm:cxn modelId="{F5C93909-34C5-4977-BF5F-86ACC17A1D21}" type="presParOf" srcId="{CDA1D666-3DE4-41D1-B878-40A34DBB73D0}" destId="{ED57BC71-FDA9-49D1-9958-C52BF90542F2}" srcOrd="6" destOrd="0" presId="urn:microsoft.com/office/officeart/2005/8/layout/hierarchy2"/>
    <dgm:cxn modelId="{58329CB1-C850-4744-9B1D-380568A8F476}" type="presParOf" srcId="{ED57BC71-FDA9-49D1-9958-C52BF90542F2}" destId="{9038A354-00D7-48DA-BF02-3DA7831FFB31}" srcOrd="0" destOrd="0" presId="urn:microsoft.com/office/officeart/2005/8/layout/hierarchy2"/>
    <dgm:cxn modelId="{004C409B-948E-485E-9644-D6BE4E4B52AA}" type="presParOf" srcId="{CDA1D666-3DE4-41D1-B878-40A34DBB73D0}" destId="{A8A9799C-2C9E-439C-8184-2255CDC36F01}" srcOrd="7" destOrd="0" presId="urn:microsoft.com/office/officeart/2005/8/layout/hierarchy2"/>
    <dgm:cxn modelId="{A0763A01-3A6F-423C-BFB3-67559AA98712}" type="presParOf" srcId="{A8A9799C-2C9E-439C-8184-2255CDC36F01}" destId="{22E27815-371E-4B79-AD77-AD1C74430B5B}" srcOrd="0" destOrd="0" presId="urn:microsoft.com/office/officeart/2005/8/layout/hierarchy2"/>
    <dgm:cxn modelId="{84A24B78-E952-4B6D-ACF7-78237C631ED9}" type="presParOf" srcId="{A8A9799C-2C9E-439C-8184-2255CDC36F01}" destId="{5E2E2B7B-4661-4B6F-8F81-0E69284C7ACE}" srcOrd="1" destOrd="0" presId="urn:microsoft.com/office/officeart/2005/8/layout/hierarchy2"/>
    <dgm:cxn modelId="{483FF5B8-36F1-4616-87EC-3C47E67CE5A2}" type="presParOf" srcId="{4970C41B-030B-4FFF-A6B7-F402B27058D5}" destId="{B7F634DE-AEF2-4583-86A1-E3F4D9707E31}" srcOrd="2" destOrd="0" presId="urn:microsoft.com/office/officeart/2005/8/layout/hierarchy2"/>
    <dgm:cxn modelId="{72AAD363-A35D-4A1A-8ADF-A43624B3DA2B}" type="presParOf" srcId="{B7F634DE-AEF2-4583-86A1-E3F4D9707E31}" destId="{5B8A1156-49B3-4E1A-8CAB-073CF7F5B144}" srcOrd="0" destOrd="0" presId="urn:microsoft.com/office/officeart/2005/8/layout/hierarchy2"/>
    <dgm:cxn modelId="{8A4E709E-95DD-411E-81EB-756A8AB84E99}" type="presParOf" srcId="{4970C41B-030B-4FFF-A6B7-F402B27058D5}" destId="{659BA0E5-9558-496A-B5AB-D13776C8A582}" srcOrd="3" destOrd="0" presId="urn:microsoft.com/office/officeart/2005/8/layout/hierarchy2"/>
    <dgm:cxn modelId="{FF6C80B6-12E8-4695-93CC-7B4442D7A75B}" type="presParOf" srcId="{659BA0E5-9558-496A-B5AB-D13776C8A582}" destId="{B8044095-1416-40F5-A37A-F0A59F0CDFF8}" srcOrd="0" destOrd="0" presId="urn:microsoft.com/office/officeart/2005/8/layout/hierarchy2"/>
    <dgm:cxn modelId="{97CCEAB8-A047-43E7-82B6-7AB0969B6AB4}" type="presParOf" srcId="{659BA0E5-9558-496A-B5AB-D13776C8A582}" destId="{2E2A4B16-240A-4AAB-92E2-A7AC79950FC2}" srcOrd="1" destOrd="0" presId="urn:microsoft.com/office/officeart/2005/8/layout/hierarchy2"/>
    <dgm:cxn modelId="{ABF1145C-1DDD-404D-971F-73ACE987F602}" type="presParOf" srcId="{2E2A4B16-240A-4AAB-92E2-A7AC79950FC2}" destId="{174C0786-B907-4B20-9816-792471442E98}" srcOrd="0" destOrd="0" presId="urn:microsoft.com/office/officeart/2005/8/layout/hierarchy2"/>
    <dgm:cxn modelId="{CA417AEC-54B6-475E-9D39-51BA1886D573}" type="presParOf" srcId="{174C0786-B907-4B20-9816-792471442E98}" destId="{785CDD17-7E33-42D9-8202-9F4957BDBF8F}" srcOrd="0" destOrd="0" presId="urn:microsoft.com/office/officeart/2005/8/layout/hierarchy2"/>
    <dgm:cxn modelId="{E17AFCE4-57FE-4B12-B41A-BCA6D61684EE}" type="presParOf" srcId="{2E2A4B16-240A-4AAB-92E2-A7AC79950FC2}" destId="{3C4F9794-FBE0-4762-955A-C20057FC28B6}" srcOrd="1" destOrd="0" presId="urn:microsoft.com/office/officeart/2005/8/layout/hierarchy2"/>
    <dgm:cxn modelId="{5A21908D-23A1-450B-8573-FCF2E07714C0}" type="presParOf" srcId="{3C4F9794-FBE0-4762-955A-C20057FC28B6}" destId="{5D2568A5-65FC-4DD1-B1E3-33DC549ACB4E}" srcOrd="0" destOrd="0" presId="urn:microsoft.com/office/officeart/2005/8/layout/hierarchy2"/>
    <dgm:cxn modelId="{A3310A1B-0852-4068-A103-CE9EDC112218}" type="presParOf" srcId="{3C4F9794-FBE0-4762-955A-C20057FC28B6}" destId="{C7A70DD1-1C12-4BF4-B67C-1FD8FCCB5852}" srcOrd="1" destOrd="0" presId="urn:microsoft.com/office/officeart/2005/8/layout/hierarchy2"/>
    <dgm:cxn modelId="{25ACD6AF-18B8-4959-80F8-12DFAE0B59FE}" type="presParOf" srcId="{2E2A4B16-240A-4AAB-92E2-A7AC79950FC2}" destId="{C06F067E-B6CC-4D69-9AA1-DE7F7FAB98C6}" srcOrd="2" destOrd="0" presId="urn:microsoft.com/office/officeart/2005/8/layout/hierarchy2"/>
    <dgm:cxn modelId="{1D44116A-B055-416F-8450-950425006A19}" type="presParOf" srcId="{C06F067E-B6CC-4D69-9AA1-DE7F7FAB98C6}" destId="{C253F082-F23C-4C8E-ABCF-5E25435CCF95}" srcOrd="0" destOrd="0" presId="urn:microsoft.com/office/officeart/2005/8/layout/hierarchy2"/>
    <dgm:cxn modelId="{C4E5C3BE-3EB1-43AC-9851-DBF59E1547EE}" type="presParOf" srcId="{2E2A4B16-240A-4AAB-92E2-A7AC79950FC2}" destId="{6887E8AD-BF99-47A9-BB5D-985FE10D8EC6}" srcOrd="3" destOrd="0" presId="urn:microsoft.com/office/officeart/2005/8/layout/hierarchy2"/>
    <dgm:cxn modelId="{4600B979-B176-4CE0-A84A-A522FB089079}" type="presParOf" srcId="{6887E8AD-BF99-47A9-BB5D-985FE10D8EC6}" destId="{C4E20842-EE67-42BD-BFA5-FA2480D3D00D}" srcOrd="0" destOrd="0" presId="urn:microsoft.com/office/officeart/2005/8/layout/hierarchy2"/>
    <dgm:cxn modelId="{B929FFC7-80C8-4100-B608-A20AFB32E5BC}" type="presParOf" srcId="{6887E8AD-BF99-47A9-BB5D-985FE10D8EC6}" destId="{A3369C8D-70A4-4D72-8629-1733B2B0201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22:39.776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6550 5941 7847,'0'0'-128,"0"0"32,0 0 352,0 0 449,19 0 640,-19 0-128,20 0-512,-20 0-33,20 0 97,-20 0-160,0 0-193,20 27-192,-20-27 0,20 26-63,-20-26-33,0 27-32,19 0 0,-19 25 128,0-26-64,0 28 0,0-1-63,0 0-33,0-1-32,0 2-32,0-1 64,0-28-64,0 30 32,-19-3 0,19 1-32,0 1 32,-20-2 32,20 1-64,-20 2 32,0-5 0,0 4 0,1-1-32,-1 0 32,0 1 32,0-28 32,0 26 0,1 2-32,-1-1-32,0-1-32,0 1 64,-1 1-64,3-1 32,-2 0-32,-1-1 0,1 2 129,0-2-1,2 1-64,-3 27-64,1-28 32,0 1-32,0 1 32,0-2-32,20 1 0,-19 0 32,19-27 0,0 28 0,-20-27-32,0 26 0,20-1 32,-20-25-64,20 26 64,-20-1-32,1-25 0,19 26 32,-20 1-32,0-1 32,20-26-32,-21 25 32,1-26-64,20 28 32,-18-1 0,18-28 32,-20 29-32,20-1 0,-21 0 64,1-26-96,20 25 0,-20 1 32,1 1 32,19-1-32,-20-26-32,20 25-32,-20-26 160,20 28-96,-20-29-32,20 28 96,0-25-128,0-2 64,-20 0 0,20 28 32,0-28-32,0 26 0,0-25 0,0 0 32,-19 26-32,19-26 0,0-2 0,0 28 0,0-26-32,0 0 32,0 26 0,0-26 32,0-2-96,0 3 96,0 24-64,0-25 32,0-1 32,19 28 0,-19-28 0,0 0 0,0 27 0,20-26-32,-20 26 0,20-28 0,0 2 64,-20 1-128,20-3 64,-1 29 96,-19-29-64,20 3 32,0-1-64,1-1 64,-1 1 64,-2-2-224,23 3 96,-21-2 64,0 0-64,-1 1 0,1-27 65,0 27-162,0-1 161,0 1-96,-1-2 64,21 2-32,-20-27 97,0 27-97,1-1-97,17-26 162,-18 27-97,21-27-1,-23 27 130,23-27-129,-21 25 0,19-25 128,1 0-128,-20 0 32,19 28 32,-19-28-64,20 0 64,-1 0-32,1 0 0,-20 0 0,19 0 0,2 25 64,-1-25-160,-1 0 32,1 0 128,-1 27-64,1-27 0,-20 0 0,20 27-32,-1-27 96,2 0-128,-3 26 128,3-26-32,-1 0-64,-1 0 0,1 27 32,19-27 64,-19 27-96,-1-27 64,1 0-64,1 26 128,-3-26-224,3 26-97,18-26 450,-19 26-161,-1-26-64,21 0 32,-20 28 0,19-28-32,-18 26 0,-3-26 32,23 0-32,-22 26-32,1 1 96,19-27-64,-19 0 32,19 25 32,-19-25-96,19 28 256,-18-28-64,-3 0-160,3 27 0,-1-27 64,19 0-64,-19 0-32,-1 25 64,1-25 0,1 0 0,-23 0 32,22 27-64,1-27 32,-2 0-64,1 27 128,-20-27-160,19 0 128,1 0-64,-1 26 65,-19-26-162,20 0 129,-1 27-32,1-27 65,1 0-65,18 0-65,-19 0 130,-1 27-33,1-27 0,0 0-64,-1 0 64,1 0-64,19 0 160,-18 0-160,17-27 32,3 27-64,-22 0 128,21 0-64,-1 0 0,0-27 96,1 27-192,-1 0 96,2 0 0,-2 0-32,0 0 64,1-26-32,-1 26 0,1 0 64,-1 0 0,2 0 128,-22 0-160,1 0-96,-1 0 0,1 0-449,0 0-255,-21-27 31,1 27-192,-20 0-1377,0 0-8873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57:27.39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535 3152 7847,'-20'0'2338,"0"0"-1537,-1 0 768,21 0 193,0 0-353,0 0-352,0 0-448,0 0 64,21 0-129,-1 0 65,0-26-417,0 26 32,19 0-32,-19 0-64,20-26-128,-1 26 32,-19 0-96,20 0-32,-1 0-224,-19 0-96,1 0-161,-1 0-288,-20 0-384,18-27-673,-18 27-1313,0 0-2082</inkml:trace>
  <inkml:trace contextRef="#ctx0" brushRef="#br0" timeOffset="289.0158">753 2992 4804,'-40'-26'3844,"40"26"-2499,-20 0 32,20-25 161,0 25-257,20 0-128,-20 0-320,20 0-417,0 0-256,-1 0-32,1 0-31,21 0-1,-21 0-32,-2 0 32,23 25-32,-21-25 96,0 26-96,-1 2 128,-19-2 129,20 28 63,-20-28 160,-20 0 33,20 0-161,-19 1-95,19 0-129,-20-1-192,0 1-96,-1-27-96,21 25-385,-20-25-896,20 0-1602,0 27-1409</inkml:trace>
  <inkml:trace contextRef="#ctx0" brushRef="#br0" timeOffset="5454.3119">515 4424 12107,'-20'26'801,"-1"-26"-193,21 0 641,0 0 161,0 0-225,21 0-416,-1 0-257,0 0-320,0 0 225,19 0-257,1 0-128,-1 0-128,1-26-96,-20 26-193,19 0-351,-19 0-225,0 0-385,1 0-447,-21 0-770,20-26-2978</inkml:trace>
  <inkml:trace contextRef="#ctx0" brushRef="#br0" timeOffset="5770.3299">733 4265 896,'-20'0'11723,"20"0"-12043,0 0 640,20 0 769,0 0-64,-1 0-32,1 0-416,0 27-417,21-27-32,-23 0 0,23 0 32,-21 26-95,19-26-65,-19 27 32,0-27-32,0 25 0,0-25 0,-1 28 192,-19-28 192,0 26 161,-19-26-193,-1 26 64,0 1-95,0 0 63,0 26-192,-19-28-224,19 2-64,-1 1-577,1-28-832,20 25-2178,-18 2-5542</inkml:trace>
  <inkml:trace contextRef="#ctx0" brushRef="#br0" timeOffset="52721.0152">3512 7551 5252,'0'28'7656,"0"-28"-6791,0 0 800,0 0 65,0 0-994,0 0 33,20 0 64,0 0-481,0 0-192,19 0-95,-19-28-65,0 28-449,0 0-480,0 0-608,-1 0-1762,-19 0-3684</inkml:trace>
  <inkml:trace contextRef="#ctx0" brushRef="#br0" timeOffset="54683.1271">3849 7285 8584,'-20'0'3139,"20"0"-2435,0 0 642,0 0-65,0 0-609,0 0-415,20 0-65,1 0-96,-1 0-128,0 0 32,-1 0-32,1 27-288,-20 0-161,20-27-95,0 26 31,0 1 33,-20 0 351,0-27 65,0 26 64,0 0 0,0 27-32,0-26 64,0 1-32,0-3-64,19 2-64,-19-1 128,0-26 0,20 26 96,-20-26 64,0 28 224,0-28 161,-20 0-225,1 26-192,-21-26-32,20 26 32,-19-26-160,19 0-384,0 0-737,-1 0-1250,21 0-5540</inkml:trace>
  <inkml:trace contextRef="#ctx0" brushRef="#br0" timeOffset="55007.1462">4226 7551 8039,'41'0'7623,"-41"-27"-7815,-21 27 160,21 27 32,-20 1-96,2-3 256,-3 28 0,21 1-96,21-28-64,-21 26 64,18-25-32,23 0 65,-1-1-97,-1-26 64,1 0 64,-1 0 160,1-26 64,0-1 225,-1-26-65,-19 1-63,-20 24-65,0-24 97,-20 25-97,0 2-288,-19-3-192,-21 1 0,21 27-545,-22 0-896,23 27-2051,-3 1-7270</inkml:trace>
  <inkml:trace contextRef="#ctx0" brushRef="#br0" timeOffset="55837.1928">3929 7631 544,'0'0'4741,"-19"0"-3877,19 0 1346,0 0 97,0 0-418,0 0-832,0 0-288,-20 0-385,20 0-255,0 0 31,20 0 32,-20 0 96,0 0 33,0 0-65,19 0-96,-19 0-32,20 0 0,-20 0-128,20 0 0,0 0-64,-20 0-480,20 0-1250,-20 26-3940</inkml:trace>
  <inkml:trace contextRef="#ctx0" brushRef="#br0" timeOffset="56493.2305">2997 9220 12651,'39'0'353,"-19"25"-161,0-25-96,0 0 64,-1 0-96,1 0-224,-20 0-993,20 0-1954,0 0-3427</inkml:trace>
  <inkml:trace contextRef="#ctx0" brushRef="#br0" timeOffset="56666.2405">3096 9087 9513,'0'53'640,"19"-26"898,-19-1 672,0 26-1185,0 3-897,0-30-417,0 3-960,20-2-1249,0-26-2403</inkml:trace>
  <inkml:trace contextRef="#ctx0" brushRef="#br0" timeOffset="56940.2568">3254 9113 13388,'20'27'1089,"0"-27"-1121,-1 0 224,-19 27 129,20-27 351,-20 26-31,20-26-321,-20 27-224,21-2 129,-21 2 415,-21 1-223,21-28-65,0 25-192,0 3-32,-20-28-64,20 26-128,0-26-288,0 25 320,0-25-641,20 0-384,-20 28-865,21-28-1217,17 0-2082</inkml:trace>
  <inkml:trace contextRef="#ctx0" brushRef="#br0" timeOffset="57200.2708">3552 9325 13164,'0'0'-769,"0"0"737,0 0 192,0 28-64,0-28 289,20 26-97,-20-1-192,20-25 32,19 28 193,-19-28 31,0 0-160,19 0 96,-19 0 193,20-28 191,-19 3 129,-1-1 256,-20-2-96,0-25 96,-20 26-384,-21 2-385,1 25-224,1 0-64,-21 0-64,21 25-769,-1 2-1473,20 26-3171</inkml:trace>
  <inkml:trace contextRef="#ctx0" brushRef="#br0" timeOffset="57770.3042">2997 10943 14093,'0'0'1633,"18"0"-1601,3 0 417,-21 0 95,20 0-223,0 0-193,0 0-128,-1 0-288,1 0-257,0 0-384,0-27-1313,-20 27-4036</inkml:trace>
  <inkml:trace contextRef="#ctx0" brushRef="#br0" timeOffset="57950.3145">3096 10757 11018,'0'54'1890,"0"-29"-1666,19 2 513,-19-1 832,0 1-1088,0 26-353,0-27-256,0 0-449,0 1-480,0 0-929,20-1-2434</inkml:trace>
  <inkml:trace contextRef="#ctx0" brushRef="#br0" timeOffset="58282.3335">3254 10783 9737,'20'28'833,"-20"-28"-898,20 0 1058,-1 0-192,-19 0-32,20 0-385,-20 0-320,20 25-64,-20-25 96,0 27 0,0-27 65,0 26 95,-20-26-64,20 27 128,0-27 33,-20 27-129,20-27 96,20 26-96,-20-26-63,20 26-161,-20-26-289,21 26-511,-1-26-898,-2 0-1185,2-26-3235</inkml:trace>
  <inkml:trace contextRef="#ctx0" brushRef="#br0" timeOffset="58570.35">3592 10783 13965,'0'28'-96,"-20"-3"128,20 2 512,0-1-127,20 1-225,-1 0-192,1-1-353,0-26 33,20 0 224,-21 0 96,21-26 0,-20-1 96,1 0 609,-1 1 192,-20-1-65,0 2-31,0-3-96,-41 2-449,21 26-224,-20-28-160,-19 28-320,19 28-706,1-2-2209</inkml:trace>
  <inkml:trace contextRef="#ctx0" brushRef="#br0" timeOffset="66582.8083">1667 7737 6342,'-21'0'832,"21"0"289,0 0 737,-20 0-64,20 0-33,0 0-575,0 0-450,0 0-191,0 0-33,0-26-31,0 26-33,20 0 1,1 0-289,-3 26 0,23-26 32,17 0-96,3 0-96,-22 0 96,21 0-320,-1 0-32,2-26-321,-23 26-191,3 0-1026,-21 0-1922,-20 0-5669</inkml:trace>
  <inkml:trace contextRef="#ctx0" brushRef="#br0" timeOffset="67592.8659">6411 10068 3555,'0'0'6790,"20"0"-6726,-20 0 97,0 0 1376,0 0 0,0 0-928,0 0-897,0 0-1922,0 27-3428</inkml:trace>
  <inkml:trace contextRef="#ctx0" brushRef="#br0" timeOffset="71091.0659">1646 10200 1281,'-20'0'865,"0"0"800,20 0 769,0 0 97,0 0-577,0 0-257,0 0-512,0 0-384,0 0-96,0 0-161,0 0-159,0 0-129,0 0 32,20 0-96,-20 0-31,20 0-65,19 27-64,2-27 32,17 0-32,-17 0-64,-1 0 0,19 0-96,-19 0-161,-1 0-447,-19 0-770,0 0-1761,1 0-4869</inkml:trace>
  <inkml:trace contextRef="#ctx0" brushRef="#br0" timeOffset="74113.239">1626 12719 12395,'0'0'705,"0"0"-673,-20 0 352,20 0 1154,20 0-225,-20 0-897,0 0-127,20 0-33,19 0 96,2 0-224,-1 0 97,19 0-193,0 0-96,1 0-417,-1 0-1281,2 0-2530</inkml:trace>
  <inkml:trace contextRef="#ctx0" brushRef="#br0" timeOffset="78360.4817">1468 14070 4772,'0'-54'5541,"0"29"-4740,0-30-192,0 30 1120,0-3-319,0 3 127,0-2-640,-20 0-577,20 27-384,0 0 256,20 27 257,-20 0-257,19 51-224,-19 2 96,20 27-96,0 25-160,-20-27 224,20 29 0,-20-56-64,0 2 128,0-26 0,0-1 160,0-28 129,0-25 95,0 0-352,0-25-96,0-2-32,-20 1-256,20-28-128,0 2-1,20 24 97,0-25 64,-1 0 192,21 27 0,-20 26 160,19 0 32,-19 0-64,1 26 96,-1 2-64,0 25-128,-2-28 64,3 29-64,-21-1-128,0 0-224,0-26-289,0-2-992,20 29-1762,-20-54-5734</inkml:trace>
  <inkml:trace contextRef="#ctx0" brushRef="#br0" timeOffset="79015.5194">2163 14360 12139,'-20'-26'416,"-21"-1"-544,41 27 417,-18 27 95,-2-27-256,-1 26-128,1 28-32,20-28 128,-20 28 64,20-1 0,0 26 65,0-26-97,20 0 96,21 26-160,17-26-160,3 1 32,-2-29 128,0-25 160,1 0 160,-1-25 33,-19-29 63,19 1 161,-39 1 224,1-1-225,-1-1-127,-40 2-129,20-1-128,-41 0 1,21 25 63,-19-24-128,-21 25-128,21 27-32,-1-27-384,-19 27-641,19 0-256,19 27-577,-17-27-961,18 27-2786</inkml:trace>
  <inkml:trace contextRef="#ctx0" brushRef="#br0" timeOffset="79543.5494">2122 14519 6342,'0'0'3299,"21"0"-3107,-21 0 1698,0 0-225,0 0-800,0 28-417,0-3-127,0-25 63,0 28 0,0-2-95,0-26-161,0 26-64,0-26 0,0 0 0,0 0-128,-21 27-160,21-27-257,0 0-159,21 0 351,-1 0 97,-20-27 64,20 27-64,-2 0-64,3 0 31,-21 0-95,20 0-96,0 0 160,0 0 95,19 0 33,-19-26-256,0 26 96,0 0 256,-20 0 32,19 0-32,-19 0-289,0 0-896,20 0-320,-20 0-353,0 0 160,0 0-1345,0-26 1155</inkml:trace>
  <inkml:trace contextRef="#ctx0" brushRef="#br0" timeOffset="79687.5577">2400 14572 1121,'0'-25'4548,"0"25"-2178,0 0-736,0 0-129,0 0-192,0 0-512,0 25 288,0-25-224,0 28-192,0 24-385,0-25-224,0 0-448,0-1-1891,0 1-6629</inkml:trace>
  <inkml:trace contextRef="#ctx0" brushRef="#br0" timeOffset="80235.5892">2857 13804 11082,'0'0'192,"-20"0"-224,20 0 1794,0 0-65,-20 27-800,20 25-128,-20 1-128,1 27-1,-1 0-63,20-1-481,-20 1-128,20-1 64,0-26-128,20 0-609,0-27-576,-1 2-673,1-28-1089,20 0-4772</inkml:trace>
  <inkml:trace contextRef="#ctx0" brushRef="#br0" timeOffset="80415.5994">2916 14175 14541,'0'27'128,"0"-27"65,20 26 1857,0-26-673,1 27-865,17 0-448,3-2-160,-21 2-544,19-1-513,-19-26-1282,20 27-2529</inkml:trace>
  <inkml:trace contextRef="#ctx0" brushRef="#br0" timeOffset="80594.6097">3175 14123 13612,'-40'27'1218,"20"-2"-1539,1 2 706,-21 26 1312,20-26-1056,-1 25-609,3-26-160,-2 28-769,20-28-1601,0-26-2787</inkml:trace>
  <inkml:trace contextRef="#ctx0" brushRef="#br0" timeOffset="80927.6288">3254 13831 5060,'0'0'9481,"0"0"-9865,20 0 512,-20 27 1121,20-2-384,-1 3-96,1-3-321,21 30 33,-21-30 95,-2 29-127,2-1-33,-20-1-160,0 1-224,0 1 64,0-29-96,-20 28 0,20 1 32,-18-28-192,-23 28 64,21-29-737,0-25-192,1 28-608,19-3-2691</inkml:trace>
  <inkml:trace contextRef="#ctx0" brushRef="#br0" timeOffset="81388.6551">3770 14096 3171,'0'27'6085,"21"-27"-5380,-21 27 1057,20-27 832,-2 0-1089,23 0-640,-21 25-384,19-25-193,-19 0-224,20 0-192,-20-25-1634,-20 25-4163</inkml:trace>
  <inkml:trace contextRef="#ctx0" brushRef="#br0" timeOffset="81561.665">3770 14282 15470,'21'25'64,"17"-25"32,-18-25 1442,1 25-353,19 0-705,-21 0-640,1 0-865,-20 25-1057,20-25-2722</inkml:trace>
  <inkml:trace contextRef="#ctx0" brushRef="#br0" timeOffset="82527.7203">4684 14228 10954,'20'-53'2242,"-20"53"-1505,0-25 576,0-2 224,-20 27-640,-1-27-352,1 27-385,-18 0-256,-3 27 32,1 0 128,-19 25-64,39-26-192,0 28-161,1-2 129,19-26-32,19 1 96,21 0 64,0-27 64,-1 0 96,1-27-32,19 0 0,-18 27 32,-21-26 32,0-1-32,-2 2-32,-18-2-192,0 27-417,0-27-544,0 54-96,-18-27 512,18 27 513,0 25 96,18 1 96,-18 0 32,0 1 32,21 24 224,-21-50 481,20 24 224,-20 2 64,0-28-32,-20 1 32,-1-2-160,-17-25-64,-3 0-193,3 27-512,-3-27 1,1-27-97,1 2-513,19-2-320,0 27-95,0-53-546,20 26-1344,20 1-1442,0-28-4293</inkml:trace>
  <inkml:trace contextRef="#ctx0" brushRef="#br0" timeOffset="82816.736">5080 13751 2370,'0'-106'1249,"0"53"2082,0 26 289,0 27-1474,-20 0-769,20 27-416,-20 0-128,2 26-225,-3 26-95,1 1 63,0 0-31,20 25-385,0 2 96,0-2 32,20-26-160,0 1-31,1-27-97,17 1-97,-18-29-255,1 3-673,17-3-256,-17-25-737,-21 0-3107</inkml:trace>
  <inkml:trace contextRef="#ctx0" brushRef="#br0" timeOffset="83336.7657">5418 14228 7366,'0'0'2691,"0"0"-1538,0 0 1121,21 0-416,-21 0-705,18 0-352,2 0-449,21 0-160,-21 0-192,19 0-288,-19-26-1025,0 26-2819</inkml:trace>
  <inkml:trace contextRef="#ctx0" brushRef="#br0" timeOffset="84014.8053">5935 13751 14541,'-61'-27'1570,"41"27"-1090,20 0-384,0 0 161,0 0 255,20 0-32,0 27-191,21-27-385,-23 0 192,23 27-160,-1-27 96,-21 26-192,-19 1-193,0-27 129,0 52-64,0-24-257,-19-3-320,-1 2 65,20 1-193,0-3 288,20 29 385,-1-28 192,1 1 96,20 0 0,-20-2 96,19 2 64,-19-1-64,-20 1 128,0 0 577,0-27 320,-20 25-417,-19-25-287,-1 0-353,0 0-288,21 0-833,-21 0-993,19 0-2467</inkml:trace>
  <inkml:trace contextRef="#ctx0" brushRef="#br0" timeOffset="84367.8255">6550 13963 12427,'0'0'-480,"-20"28"-321,-20-28 961,20 52 193,1-25-129,19 26 32,0-1-192,0 1-64,19-26 32,1 25-64,20-25-256,-1-27 0,1 26 288,19-52 352,-19-1 288,1 2 65,-3-2 192,3-26 224,-41 26-288,0-25-257,0-1-159,-41 26-161,21 0-192,-19 2-64,-21-3-192,21 28-225,19 0-864,-20 0-1377,21 28-4965</inkml:trace>
  <inkml:trace contextRef="#ctx0" brushRef="#br0" timeOffset="85306.8792">7443 14123 11146,'0'0'2338,"20"0"-2210,-20 0 1122,19 0 319,21-27-992,-20 27-417,1 0-96,17 0-96,-18 0-385,1-26-511,-1 26-706,-20 0-1537,0 0-3716</inkml:trace>
  <inkml:trace contextRef="#ctx0" brushRef="#br0" timeOffset="85507.8907">7542 13911 8103,'0'52'3427,"0"-24"-2914,21 24 960,-21-25 705,0 26-704,0-1-1218,18-25-256,-18 26-448,20-26-609,-20-2-513,0-25-1825</inkml:trace>
  <inkml:trace contextRef="#ctx0" brushRef="#br0" timeOffset="86618.9541">7919 13963 5220,'0'-27'1826,"0"2"-1506,20 25 1250,-20 0-65,0 0-319,20 0-194,-20 0-287,21 0 0,-21 0-97,0 0-191,18 0-129,-18 25-128,20-25-64,-20 27 0,21-27-96,-21 28-160,20-28-32,-20 25 96,20 2 64,-20-27 64,0 27 32,0-27 32,0 26 64,0 1 32,0-27-128,-20 27-64,20-2 0,-20 2 0,20-1-32,0 1-32,20-27 64,-20 27-32,20-2 0,-2-25-96,3 27 0,19-1-128,-20-26-321,-1 0-63,21 0-97,0 0-32,-21 0 289,21-26 384,0-1 128,-21 2 32,21-2 96,-19 0 320,-1 1 545,-2-1 193,-18 2-386,0-2-383,0 27 127,-18 0-576,-2 0-96,-1 27 0,21-27 0,-20 52 32,20-26 32,0 1 32,20 0-32,1-2 0,-1-25-128,18 27-97,23-27 257,-22-27 65,1 2 127,-20-2 128,19 0 225,-39 1 95,20-1-191,-40-25-1,1 25-160,-1 1-128,-20-28-128,0 29-32,1 25-320,-2-28 192,21 28-352,20 28-1154,0-28-992,0 25-513,41 2-4965</inkml:trace>
  <inkml:trace contextRef="#ctx0" brushRef="#br0" timeOffset="86841.9658">8893 14070 14701,'18'0'513,"-18"0"-193,21 26 1538,-1-26-1025,0 27-577,0-27-160,-1 27-352,1-27-32,0 25-385,0-25-704,0 0-1282,-20 27-2081</inkml:trace>
  <inkml:trace contextRef="#ctx0" brushRef="#br0" timeOffset="87022.9774">9031 13963 11530,'-20'53'1186,"1"-26"-1090,-1 0 1473,0 26 161,0-26-1154,-1 25-672,21-26-769,0 28-1217,0-29-2594</inkml:trace>
  <inkml:trace contextRef="#ctx0" brushRef="#br0" timeOffset="87209.9881">9349 14123 16495,'20'27'481,"-20"-2"-385,-20 2 1409,20-1-512,0 28-897,-21-29-576,21 2-737,0-27-1250,21 26-5156</inkml:trace>
  <inkml:trace contextRef="#ctx0" brushRef="#br0" timeOffset="87708.0157">9725 14070 13004,'20'0'2146,"-20"0"-1922,41 0 609,-21 0 128,19 0-417,1 0-384,-20-27-192,19 27-544,1 0-769,-20 0-321,-20 0-1345,0 0-5125</inkml:trace>
  <inkml:trace contextRef="#ctx0" brushRef="#br0" timeOffset="87887.0267">9865 13858 14541,'0'53'993,"0"-1"-769,-20 1 1506,20 1-417,0-28-640,0 28-545,0-29-512,0 28-705,20-26-1057,-20-27-2627</inkml:trace>
  <inkml:trace contextRef="#ctx0" brushRef="#br0" timeOffset="88624.069">10242 13804 12523,'20'0'321,"0"-26"-225,0 26 801,19 0 224,1 0 32,0 0-513,-1 0-479,1 26-129,-19 1-32,-3 0 0,-18 26-65,0-28 65,-18 2-64,18 26 128,-21-26 1,-19 0-33,20-1-32,20 1-161,-19 0-159,19-27-128,19 0 127,1 0-223,0 0-353,0 0 0,19 0 32,-19-27 449,1 0 288,-1 27 96,0 0 32,-20 0 96,18 0 96,-18 0 0,0 27-160,0 0 0,21-27 0,-21 25-32,20 2 32,0-1 0,19-26 65,1 0 191,0 0 384,-1-26 65,-19-1 224,20-25 224,-21 25-192,-19-26-32,0 26-96,-19-26-321,-21 26-159,0 2-321,1 25 32,-1-28-192,-19 56-609,39-28-448,0 25-545,20 2-2626</inkml:trace>
  <inkml:trace contextRef="#ctx0" brushRef="#br0" timeOffset="89224.1033">11215 14016 13132,'-20'-25'609,"0"25"-257,20 0 1057,-20 0-160,20 0-288,0 0-320,20 0 256,-20 25 32,20 2-289,0 0-159,19-1-289,1 28-32,-20-29-160,19 2-160,1-1-32,-19 1-257,-1 0-127,-2-27-353,3 0-481,-21 25-1472,0-25-2788</inkml:trace>
  <inkml:trace contextRef="#ctx0" brushRef="#br0" timeOffset="89425.1147">11414 13991 13708,'0'25'737,"-21"-25"-481,1 27 1794,0 0-832,2 26-802,-3-26-288,1-2-64,-20 2-128,21 26-224,19-26-481,-20-2-865,20-25-1248,0 27-2307</inkml:trace>
  <inkml:trace contextRef="#ctx0" brushRef="#br0" timeOffset="89772.1346">11572 14150 15118,'0'0'1633,"0"0"-2433,20 0 896,0 0 544,0 0-255,-1 25-193,1-25-192,-20 0-32,20 27 32,-20-27 32,0 26 32,0 1-32,-20-27 32,0 27-32,20-2-96,-19-25-160,19 27 64,0-1 128,19-26 32,-19 0-97,20 0 1,0 0-448,0 0-897,0 0-1570,-1 0-4132</inkml:trace>
  <inkml:trace contextRef="#ctx0" brushRef="#br0" timeOffset="90123.1547">11731 13513 11370,'0'-26'929,"0"26"-448,0 0 1633,19 0-449,1 26-768,0 0-224,0 0-1,1 28 33,-3-1-64,23-1-193,-21 2-96,18-1 33,-17 27-33,19 0 0,-20-28-159,0 28 63,-1-1-64,-19-26-64,0-1-128,0 1 128,-19 1-128,-1-2 32,0 1-192,-20-25-192,19 25-833,-17-27-1634,-3 0-3555</inkml:trace>
  <inkml:trace contextRef="#ctx0" brushRef="#br0" timeOffset="96471.517">3910 11737 1505,'0'0'2306,"0"0"128,19 0-448,-19 26-384,0 0-129,20 2-128,0-2-672,0 0-224,0 26-193,-1 3-192,1-28 0,0 25-32,0 1-32,19-26-32,-19 26-417,-20-26-575,20-1-514,0-26-864,-20 26-3300</inkml:trace>
  <inkml:trace contextRef="#ctx0" brushRef="#br0" timeOffset="96837.5387">3829 12215 8456,'-18'0'-97,"18"0"-639,18 0 928,-18 0 1153,0 0-256,20-27-608,1 0-289,-1-26-128,0 0-32,-20 1 320,19-2-95,-19-26-161,0 28 128,0-28 513,0 27 672,0 26-833,0-26-415,0 28-33,-19 25-32,19-27-96,0 27-128,0 27-33,19-2 290,1 2-33,0-1-32,20 1-64,-21 0-64,41-1-481,-21 0-864,-19-26-833,20 26-2275</inkml:trace>
  <inkml:trace contextRef="#ctx0" brushRef="#br0" timeOffset="100468.7455">5538 15816 4228,'0'0'1089,"0"0"64,0 0 1345,-20 0-224,20 0-800,0 0-482,0 0-191,0 0 32,0 0 64,0 0-96,0 0-225,0 0-159,20 0-417,-20-25 320,18-2-480,3 1 416,19-28-288,-1-24 64,-19 24 32,20-24-64,-1-2-32,1 26 32,0-24 0,-1 24 0,2-24-96,-3 24 96,-18 1-64,1 0-160,-1 26-513,-20 27-224,0-25 0,0 25-288,0 0-449,0 0-191,0 0-514,-20 25-3682</inkml:trace>
  <inkml:trace contextRef="#ctx0" brushRef="#br0" timeOffset="100772.763">5894 14891 9673,'-40'0'1697,"40"0"-1505,0 0 449,0 0 1505,0-27-1089,20 27-576,0-26-225,21-1-96,-3 27-96,3-27-32,-2 27 32,-19-25-32,20 25-32,-20 0 0,-1 0-32,-19 0 0,20 0 0,-20 25 32,-20-25 0,20 27 32,0 26 64,-19-26 64,19 25-64,0 1 0,0-26-96,0 26-128,19 1-1057,1-4-2338,0-22-7431</inkml:trace>
  <inkml:trace contextRef="#ctx0" brushRef="#br0" timeOffset="101650.8141">4544 16426 8808,'0'-52'961,"0"26"352,0 26 96,0-26-384,-20-2-512,1 1-449,-1 27-64,0 0-64,0 0 0,0 27 32,1 1 0,-21 50 32,20-24 0,20 26 32,-21-2-64,21 29 0,0-28-129,21 1-63,19 0-32,-1-28 64,21 0 96,-1-24 64,2-2 128,-3-26 0,3 0 96,-2-26 96,0-2-95,-19-24 223,-20 25 257,0-26 159,-1 1-95,-19-28-289,-19 26-287,-21 2-33,20-28-32,-19 27-64,-1 1-32,-1-1-32,3 25 32,18 28-160,-1-26-545,1 26-544,20 0-673,0 26-1313,0 2-4677</inkml:trace>
  <inkml:trace contextRef="#ctx0" brushRef="#br0" timeOffset="102003.8343">4485 16612 8167,'0'0'929,"0"0"-320,0 0 1056,20 0-319,-20 0-354,0 0-511,0 0-321,0 27-128,-20 0-32,20-1 96,0 1-96,0-2 32,0-25 224,0 27 129,0-27-1,20 27-160,-20-27-160,19 0-31,1 26 31,0-26-32,0 0-64,1 0-97,17 0-127,-18 0-192,1 0-673,-1 0-1250,0 0-1472,-2 0-3907</inkml:trace>
  <inkml:trace contextRef="#ctx0" brushRef="#br0" timeOffset="102148.8417">4783 16771 9833,'-20'-27'704,"20"27"33,0 0 769,0 0-1186,0 0-160,0 0-128,0 27-128,0 0-288,0-1-513,0 1-801,0 0-2434</inkml:trace>
  <inkml:trace contextRef="#ctx0" brushRef="#br0" timeOffset="102487.8619">4882 16003 7911,'20'-52'2114,"-20"24"-512,-20 28-417,20 0-224,0 0-65,-20 0-351,20 28-97,0-3-127,0 2-193,0 0-96,0 26 32,0-28-64,20 29-320,-20-28-609,20 1-417,0 25-287,-20-25-225,19 1-1921</inkml:trace>
  <inkml:trace contextRef="#ctx0" brushRef="#br0" timeOffset="102696.8739">5022 16030 11530,'0'0'353,"0"0"63,0 0 1538,0 0-1153,0 26-641,0 1-32,0-2-96,0 2-32,0 0-160,18-1-545,-18 1-1120,0 0-1090,20-2-2723</inkml:trace>
  <inkml:trace contextRef="#ctx0" brushRef="#br0" timeOffset="102970.8896">5080 15898 7655,'0'-27'1313,"0"27"-929,0 0 1410,0-27-128,21 27-385,-21 0-384,20 0-353,-2 27-127,3 0-33,-1-2-160,-20 3-128,20 24 0,0-25-64,-20 26-96,0-1-128,19 1-224,-19-26 31,-19 25 97,19-25-352,-20 1-1250,0-2-3139</inkml:trace>
  <inkml:trace contextRef="#ctx0" brushRef="#br0" timeOffset="104001.9477">5200 16930 11947,'0'0'1249,"0"0"-1217,0 28 545,0-28-1,0 25-512,0 28 0,0-27-64,0 28-448,0-28-994,0 27-736,0-26-1729</inkml:trace>
  <inkml:trace contextRef="#ctx0" brushRef="#br0" timeOffset="104280.9637">5418 17062 12011,'21'0'-320,"-21"28"-1,-21-28 545,21 26 33,0 28-129,0-29-64,0 2 0,21-1 256,-21 1 257,38 0 127,-17-27-95,-1 0-64,18 0 31,-17-27 97,-1 0-33,-20 1-127,0-26-65,0 24-159,-20 2-354,-1 0-31,-17-2-576,18 28-1955,-21 0-4451</inkml:trace>
  <inkml:trace contextRef="#ctx0" brushRef="#br0" timeOffset="105027.0071">8257 15023 5701,'0'27'2883,"0"-27"-2851,0 26 1889,0 0 322,0 27-1058,0 0-449,0 1-95,0 24-257,0-24-159,0 26-65,0-2-128,0-24-449,0-2-1024,0 2-1378,0-28-2145</inkml:trace>
  <inkml:trace contextRef="#ctx0" brushRef="#br0" timeOffset="105394.0282">8059 15420 12716,'-41'27'800,"41"-54"-736,0 27 545,0-26 320,0 26-96,0-54-353,21 29-288,-1-2-128,0-26 32,-2-2-128,3 5 64,-1 22 0,0-24 32,0-2-64,-20 28 97,19 26-97,1-27-32,-20 27 64,20 0 32,0 0 64,-20 27 0,20-1 0,-1 1 0,1 0-160,0-1 32,0 0 32,19 2-224,-19-3-769,0 0-961,1 3-1633,-21-1-6278</inkml:trace>
  <inkml:trace contextRef="#ctx0" brushRef="#br0" timeOffset="106678.1016">7741 16454 10762,'-20'-28'1281,"20"2"-1153,0 0 224,-20 26-256,20-26-96,0 26-64,-21 0-32,21 26 0,-18 0 128,-2 0 96,-1 28-32,1 25-96,0-26 97,2 27 223,18-1 224,-21 1-383,42-1-1,-3 1-32,22-28-96,1 2 0,18-28 32,0-26 0,21 0 0,-21 0 0,2-26-96,-2 0-160,-1-28 160,-17 28 128,-21-26 480,-20-3 385,0-24-224,0 26-288,-40-26-385,1 26 32,-1 0 0,-1 1 0,-18-2-64,19 28-64,1 26-32,-1 0-353,20 0-191,20 26-225,0 1-704,0-27-1282,20 27-4356</inkml:trace>
  <inkml:trace contextRef="#ctx0" brushRef="#br0" timeOffset="107010.1206">7761 16692 11146,'0'0'1153,"0"0"-1153,-20 27 1153,20-27 128,0 25-800,0 2-257,0 0-128,-20-1 32,20 1 65,0-27-1,0 27-128,0-2 0,0-25 0,20 27 32,0-27-192,-1 0-353,1 0-672,20 0-1633,-20 0-3300</inkml:trace>
  <inkml:trace contextRef="#ctx0" brushRef="#br0" timeOffset="107168.1296">7998 16851 10025,'-18'0'2626,"18"0"-2081,-21 0 576,21 0-576,-20 0-353,20 27-32,0-27-128,0 25-32,20-25-256,-20 27-353,21 1-864,-21-3-1602,18-25-4997</inkml:trace>
  <inkml:trace contextRef="#ctx0" brushRef="#br0" timeOffset="107400.1423">8217 16215 16111,'-20'0'288,"1"0"-288,-1 0 384,20 0 449,0 27-705,0-2 353,0 2-481,0 1-96,20-2-417,-1 0-576,1 0-1089,20 0-1569,-20 2-3204</inkml:trace>
  <inkml:trace contextRef="#ctx0" brushRef="#br0" timeOffset="107579.1531">8356 16188 12203,'0'0'801,"0"0"-801,20 27 544,-20-27 802,19 27-578,-19-2-543,20 30-161,-20-29-32,20 0-96,-20 0 32,0 0-641,0-26-1153,0 28-1985</inkml:trace>
  <inkml:trace contextRef="#ctx0" brushRef="#br0" timeOffset="107826.1673">8514 16135 7078,'0'0'6855,"-20"0"-6695,20 0 416,0 0 834,20 0-417,1 27-321,-21-1-191,20 1-385,0 0-352,-1 25 127,-19-24-1472,0 24-2595,0 28-4164</inkml:trace>
  <inkml:trace contextRef="#ctx0" brushRef="#br0" timeOffset="108193.1883">8336 17170 15086,'0'0'448,"-20"0"-544,20 0 416,-20 25 225,20 2-161,-19-1-288,19 1-128,0 26 32,0-26-384,0-2-865,19 2-1602,1 0-5445</inkml:trace>
  <inkml:trace contextRef="#ctx0" brushRef="#br0" timeOffset="108330.1961">8514 17170 16463,'21'0'1153,"-21"0"-929,-21 25 833,21 2-384,0-1-417,0 1-288,0 26-1409,0-1-2979</inkml:trace>
  <inkml:trace contextRef="#ctx0" brushRef="#br0" timeOffset="109022.2357">10440 14943 1505,'0'0'8584,"0"0"-8039,0 0 544,0 27 1153,0 26-705,0 0-544,0 1-224,-19 51-737,19-25 288,0-1-320,0 26 0,0-25-480,0-27-449,0-1-480,0-24-417,19-2-993,-19-26-7014</inkml:trace>
  <inkml:trace contextRef="#ctx0" brushRef="#br0" timeOffset="109339.2537">10203 15288 16367,'-41'0'512,"41"0"-479,0-26 543,21 26 417,-1-27-416,-2 0-353,23-26-192,-1 28 160,-21-29-64,21 1-224,-20 26 128,0-26-352,-20 28 192,20-2-33,-20 0-127,0 27 0,0 0 192,19 0 32,-19 27 256,20 0-32,-20-2 32,20 28 97,0 1-225,1-28-32,17 28-353,-17-29-479,-1 28-1411,18-26-3106</inkml:trace>
  <inkml:trace contextRef="#ctx0" brushRef="#br0" timeOffset="109952.2887">10162 16771 1921,'0'-27'12652,"0"2"-12812,-20-2-1057,20 1 833,-20-1 95,2 27-31,-3 0 192,1 0 64,-20 27 96,40 26 128,-19-1 128,19 1-63,0 26-33,0 1-96,19-1 96,1 1-128,20-27-32,-1 0-32,22 1 32,-23-28 224,43-26 257,-22 0-129,1-26-192,-21-1 289,22-26 127,-23 1 193,-17-28 32,-1 26-160,-20-24-449,0-2-192,-20 26-32,-21 1-128,2 1-32,-1 25-65,1 1-704,-1 26-896,0 0-1218,20 26-4388</inkml:trace>
  <inkml:trace contextRef="#ctx0" brushRef="#br0" timeOffset="110682.3306">10183 16930 4580,'0'0'1537,"0"0"-1697,0 0 128,0 0-256,0 0-97,0 0 385,0 0 0,0 0 161,0 0 255,0 0 705,0 0 192,0 0-31,0 0-97,0 0 448,0 0-288,0 0-416,0 28-224,-21-28-128,21 0-161,0 25-192,0 2-160,0-1-32,0 0-96,0 2-128,0-2-32,0 0 32,-20 2-161,20-28-63,0 0-33,0 25 33,0-25 32,20-25 31,-20 25-31,21-28 320,-21 28-64,20-26-224,-2 0-33,3 26 97,-1-28-257,0 28-448,0 0-608,-1-26 160,21 26 736,-20 0 321,0 0-33,0 0-416,-20 0-128,19 0 65,-19 0 1312,0-26 1730,0 26-352,0 0-321,0-27 417,0 27-225,-19-25-640,19 25-384,0 0-449,0 0-192,0 0 288,0 0 1,0 25-161,0-25 32,0 27 0,0-1-128,0 0-320,0 2-481,0-2-1121,0 0-3042</inkml:trace>
  <inkml:trace contextRef="#ctx0" brushRef="#br0" timeOffset="111171.3586">10738 16348 7559,'0'-54'704,"0"54"-608,0 0 929,0 0 64,0-27-480,0 27 288,0 0 64,-19 0-64,19 0 31,0 0 33,0 0-32,-20 27-320,20 1-257,0 24-320,-20 0 32,20-24-64,0 25-224,0-26-385,20-2-415,-20 28-738,20-53-1601,19 27-4869</inkml:trace>
  <inkml:trace contextRef="#ctx0" brushRef="#br0" timeOffset="111338.3681">10857 16400 11242,'0'0'769,"0"0"-481,-20 0 2146,20 26-896,0 2-897,0-2-449,0 1-224,0 0-705,20-2-544,-20 2-1089,20-1-2563</inkml:trace>
  <inkml:trace contextRef="#ctx0" brushRef="#br0" timeOffset="111554.3804">10917 16242 14093,'19'0'737,"-19"25"-417,20 2 1313,-20 1-447,20-2-674,1 26-384,-21 2-64,20-28-224,-20 28-320,0-2-449,0-26-545,0 28-544,0-1-800,-20-28-3620</inkml:trace>
  <inkml:trace contextRef="#ctx0" brushRef="#br0" timeOffset="112471.4323">10818 17302 14285,'0'26'1505,"0"-26"-1408,0 0 1376,0 27-608,0-27-321,0 0-287,19 25-225,-19-25-32,0 27-289,0 0-608,0-1-640,20-26-1025,-20 27-2051</inkml:trace>
  <inkml:trace contextRef="#ctx0" brushRef="#br0" timeOffset="112786.451">10956 17275 10570,'20'0'3042,"-20"27"-2465,21-27 704,-1 0 161,-2 0-482,2 0-543,21 0-449,-41 0 64,20 0-32,-20 26 32,0 1 32,0-2-64,0 2 32,-20 0-64,0-1 128,20 1-160,0-27 224,0 27-64,0-27 321,0 0-97,20 0-192,0 0 32,-1 0-224,21 0-609,-20 0-384,0 0-1441,0 0-4452</inkml:trace>
  <inkml:trace contextRef="#ctx0" brushRef="#br0" timeOffset="114539.5513">3155 11340 960,'-20'-27'737,"20"27"128,0-26 1601,-20 26-192,20 0-608,-19 0 288,19 0-160,-20 0-321,20 26-352,0-26-224,0 0 32,20 0-225,19 27-255,1-27-289,19 0-32,1 0 32,20-27-224,-1 27-128,0 0-96,-19-26-961,-21 26-1922,-19 0-5670</inkml:trace>
  <inkml:trace contextRef="#ctx0" brushRef="#br0" timeOffset="115793.623">3155 9723 1921,'0'0'1794,"0"0"-737,-20-26-737,20 26-63,0 0 287,0 0 129,-20 0-33,20 0 129,0 0 320,0 0 64,0 0-288,0 0-96,0 0 288,0 0 128,0-26-160,0 26-96,-19 0-225,19 0 97,0 0-96,0 0-65,19 0-479,1 0 319,0 0-192,39 0-31,-19-27-161,39 27 128,0 0 64,2 0-96,-22 0 0,20 0-160,-19 0 33,-1 0 31,2 0-96,-23 0 32,-17 0-128,-21 0 32,0 0-129,0 0-383,-21-27-1,1 27 129,-18 0 192,-3 0-161,1 0 65,21 0 128,-21 0-321,0 27-192,1-27-512,-21 0-641,21 27-480,-2-27-448,-17 26-161,17-26 1089,2 0 2114,-1 0 1378,0 26-481,1-26 672,19 0 321,0 0-576,20 0-161,0 0-192,20 0-576,20 0 160,-1-26-385,21 26-224,20 0-64,-1 0-96,0 0 32,-19 0-64,-1 0-96,0 0-96,-19 0-32,-20 0-289,1 26-704,-42-26-1089,1 0-3812</inkml:trace>
  <inkml:trace contextRef="#ctx0" brushRef="#br0" timeOffset="116487.6627">3671 8188 11018,'0'0'288,"20"0"-160,19 0 1378,1 0-289,19 0-160,22 0-96,-2 0-449,20 0-127,21 25-33,-21-25 64,19 0-191,-19-25-161,-18 25-385,-23 0-1056,-37 0-1153,-1 0-7560</inkml:trace>
  <inkml:trace contextRef="#ctx0" brushRef="#br0" timeOffset="142886.1726">21379 2330 4964,'0'-25'-897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03:01.04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13558 7093 672,'0'0'5285,"0"0"-4388,0 0 737,0 0 127,0 0-640,0-26 32,0 26-480,18 0-289,-18 0 161,0 0 160,0 26-1,0-26-63,0 0-65,20 0-127,-20 0-97,0 0-64,0 0-95,21 0 31,-21 0 0,0 0-96,20 0 64,-20 0-32,0 0-63,20 0-1,-20 0 0,20 0-64,-20 0-32,19 0 32,1 0 0,-20 0 0,20 0 0,0 0 64,-20 0-160,20 0-32,-1 0 224,-19 0-160,20 0 32,-20 0 32,20 0 32,0 0-96,1 0 64,-3 0-32,2 0 0,0 0 32,-20 0-64,21 0 32,-1 0 32,-2 27-32,3-27 32,-1 0 0,0 0-128,0 0 160,19 0-32,-19 0-64,0 0-32,0 0 160,-1 0-192,1 0 64,0 0 64,0 0-32,19 0-32,-19 0-128,-20-27 64,20 27 64,1 0-32,-1 0 64,-2 0-64,-18 0 96,20 0-32,1 0 32,-1 0-32,0 0-32,0 0 32,-1 0-64,1-26 64,0 26-97,0 0 97,0 0-32,-1-26-32,1 26 0,0 0 224,0 0-224,-20 0 64,20-26-64,-1 26 160,1 0-96,0-27-32,1 27-96,-1 0 160,-20 0-32,18 0-64,2 0 64,-20 0-32,21-27 128,-1 27-128,0 0 0,-1 0 32,-19 0 32,20 0-96,0 0 128,0-26 0,0 26-128,-1 0 0,1 0 64,0 0 0,0 0 32,0 0-32,-20 0 0,19 0 64,1 0-128,-20 0 32,20 0 96,0 0-64,-20 0 0,21 0 0,-3 0 32,2-27-64,-20 27-64,20 0 224,1 0-192,-1 0 0,-20 0 32,20 0 64,-20 0-128,19 0 192,1 0-160,-20 0 64,20 0 0,0 0-32,0 0 32,-20 0 32,19 0-64,1 0 96,0-27-32,0 27-32,-20 0-32,20 0 32,-1 0 0,1 0 0,0 0-32,0-25 64,1 25-96,-3 0 128,2 0-128,1 0 64,-21 0 0,20-27 96,0 27-160,19 0 64,-19 0 0,0-26-64,19 26 128,-19 0-64,20-28-64,-20 28-32,19-26 32,-19 26 0,21-26 32,-23 26 32,2-26 0,21 26 32,-21 0 0,18-26 0,-17 26-64,-1 0 96,20-28-32,-21 28 0,1-26-64,20 26 0,-20-26 64,-1 26-32,21 0 0,-20-27 64,1 27 0,-3-25-128,2 25 128,0-28-96,1 28 32,-1-27 0,-2 27 32,3-25-64,-1 25 64,0 0-64,-20-28 128,20 28-160,-1-26 160,1 26-128,0-26 64,0 26-32,-20 0 96,20-27 96,-1 27 1,-19-27-193,20 27 0,0 0 64,-20-26-64,20 26 96,0 0-32,-20-27 160,19 27-128,-19-27 32,20 27-64,-20 0-32,20-25 32,1 25-224,-21-27 545,20 27-802,0 0 706,-2-26-257,-18 26-32,21-27 32,-21 27 32,20 0-32,0 0 0,-20-27 96,20 27 32,-1-26-160,-19 26 32,20-26 64,0 0-96,0 26 96,-20-28-64,20 28-64,-1-26 128,-19 26 96,20-28-31,-20 28-65,20-25-128,-20-2 128,20 27 32,-20-28-160,20 3 128,-1 25-160,1-27 96,-20 1 32,20 26 0,1-26 32,-1-2-32,-20 3-32,18 25 64,2-27-32,-20 1 32,21 26-96,-21-27 97,20 27-65,-20-27 96,0 1-96,20 26 64,-20-26-160,19 0 128,1-1-128,-20 0 128,20 27-64,0-26 0,-20-1 0,20 2 64,-1-3-128,-19 28 160,20-26 0,-20-2-128,20 3 96,0-2 64,-20 27 0,0-26-64,20-1-32,-1 27 0,-19-27 0,20 1-64,0 0 64,-20-2-64,20 28 32,-20-25 32,21-2-32,-3 27-32,-18-26-32,20 0 160,1-2-96,-21 2 32,20 26 97,-20-26-97,20 0 0,-20-1 0,20 0-32,-20 1 32,19 26-32,1-27 0,-20 2-32,20-3 64,-20 2 0,20 26 32,0-26-64,-20-1-32,19 0 32,1 1 160,-20 26-224,20-27-32,0 0 96,0 2 32,-20 25-32,19-27-32,-19 27 32,20-28 96,0 3 0,-20 25-64,20-27-32,-20 1 96,21 26 0,-3-26-64,-18-2 0,20 2-32,1 26-64,-1-26 64,0 0 0,-2-1 32,3 0 0,-1 1 0,0-1-32,0 2 32,-20-29-64,19 28 32,1-1-96,0-26-160,20 27-257,-21 0-127,-19-28-641,20 26-609,-20 3-1025,0-2-4996</inkml:trace>
  <inkml:trace contextRef="#ctx0" brushRef="#br0" timeOffset="2668.1525">18441 3833 3427,'0'0'4132,"0"0"-3235,0 0 224,19 0-929,-19 0-96,0 0 384,20-25 1,-20 25 223,0 0 65,0-27-64,0 27-97,0 0-255,0-25-97,0 25-128,0-28-96,20 28-64,0-27 32,-20 1 0,21 0 32,-3 0-32,2-1 32,0 0 0,1 1 160,-1 26 97,-20-27 223,20 2-95,-1 25-161,-19-27-64,20 0-96,0 27-64,0-26 32,-20-1-96,20-1 32,-1 3 32,1-1 0,0 0 32,0 26 64,0-27-64,-1-26 65,1 53-97,0-27-32,0 0 0,1 2 32,-3-3-32,-18 1 96,20 2-64,0-2-64,1 1 96,-1-1-128,-2 0 64,23 27 0,-21-26 64,0 0-32,-1 0 64,21-1-64,-20 0 0,19 2 0,-19-3-32,0 3 128,0 25-32,0-28 160,-1 28-63,21-26-1,-19 1-128,-1-3-192,18 1 608,-17 1-544,-1-1 128,20 0 96,-21 2-224,1 25 64,20-27 32,-20 1 0,-1-1-32,21 0 32,-20 27 0,0-26-32,-1 0 161,21 0 127,-19-1-64,17 27-32,-18-27 64,21 1-95,-21-1-129,19 27-32,-19 0 96,-20-25-64,20 25 32,-20 0-32,20 0-64,-1-27-32,1 27 128,-20-28-64,20 28-128,0-25 160,0 25-32,-1-28-64,1 28 32,20-26-64,-19 26-1,-1-25 1,-2 25 32,3 0 64,-1-28-32,-20 28 96,20 0-96,0-27 64,-1 1-96,1 26 0,0-27 0,0 27 0,0-27 96,19 27-96,-19 0 32,0-25 32,0 25-64,19-27 224,-19 27-288,0-26 128,1 26-128,-3-27-96,2 27-97,1 0 193,19-27 128,-22 27 0,3-26-32,-1 26 160,0-26-192,19 0 96,-19 26-64,20-28 0,-20 28 64,19 0-96,-19 0 32,21-26 32,-21 26 32,-2 0 0,2-26 64,1 26-192,-1-27 32,0 27 96,-1 0 96,1 0-192,20 0 0,-20-25 160,-1 25-128,21 0-32,-20 0 64,0 0 64,-1-28-32,1 28-96,0 0 32,0 0 32,1 0 0,-3 0 96,2 0-128,0 0-32,1-27 96,-1 27-32,-2 0 32,3 0 32,-1 0-192,0-25 128,0 25 0,-1 0-96,1 0 32,0 0 32,0 0-160,0 0 64,-1 0 128,1 0 0,0 25-32,0-25 32,0 0 0,1-25-32,-3 25 96,2 0-96,1-27 96,-1 27-64,18 0-128,-17 0 96,-1-25 96,0 25-32,-20 0-32,20 0 0,-1 0-32,-19-28 160,20 28-224,0 0 96,-20 0-32,20 0 128,-20-27-64,20 27-128,-1 0 160,-19 0-128,20 0 96,-20 0-64,20-27 32,-20 27 0,20 0 64,-20 0-160,20 0 128,-20 0-32,19 0 32,1 0-128,0 0 128,-20 0-32,21 0-32,-1 0 32,-2-26 64,2 26-96,1 0 0,-21 0 96,20 0 0,0 0-128,-1 0 0,1 0 128,0 0-96,0 0 32,0 0 96,-1 0-160,1 0-32,0 0-1,0 0 162,21 0-194,-23 0-31,2 0 64,21 0 32,-3 0 0,-17 0 64,19 0-32,-20 0 64,19 0-64,-19 0 64,0-26 32,19 26 0,-19 0-64,0 0 128,20 0 97,-1 0-322,-19 0 161,21 0-64,-23 0 65,2 0-130,21 0 162,-21 0-129,-2 0-33,23 0 65,-1 0 33,-1-26-1,1 26 0,19 0-96,-19 0 96,1 0-64,-3-27-1,3 27-31,-2 0-96,1 0 64,0 0-96,-21 0-769,1 0-1377,-20 0-4356</inkml:trace>
  <inkml:trace contextRef="#ctx0" brushRef="#br0" timeOffset="5367.3069">24238 7703 8103,'-20'0'1858,"0"26"-737,20-26 1890,-20 0-801,20 0-961,0 0-352,0 0-385,20 0-223,-20 0 95,20 0-192,19 0-128,-19 0-32,20 0-32,-1 27-64,-19-27 32,0 27-256,-20-27 32,0 26 64,0 0 63,-40 2 33,21-3 192,-21 2-128,20 1 32,0-3 129,1 2-129,19-1 32,19 0 64,1-26 0,0 28-32,20-2-96,-21-26-32,21 0-481,0 0-704,-19 0-2242,-21 0-9321</inkml:trace>
  <inkml:trace contextRef="#ctx0" brushRef="#br0" timeOffset="5527.3162">24139 7995 10570,'-20'0'2946,"40"0"-2818,-2 0 1954,23 0-96,18 0-801,1 0-512,-1 0-353,22 0-224,-22 0-128,-19 0-1313,-1 0-2563</inkml:trace>
  <inkml:trace contextRef="#ctx0" brushRef="#br0" timeOffset="7423.4246">21835 7093 5605,'0'0'4068,"-20"0"-2691,20 0 1089,0 0-736,0 27-321,0 0-224,0 1-160,0-3-352,20 2-128,-20 25-97,0 2-224,0-28-192,0 0-160,0 0-705,0 2-576,0-2-1218,0-26-4579</inkml:trace>
  <inkml:trace contextRef="#ctx0" brushRef="#br0" timeOffset="8079.4622">21537 7756 6566,'0'0'1377,"0"-27"1314,-20 27 191,20 0-1056,0 0-385,-18 0-704,18 27-321,-21-27-127,21 27 63,-20-1 0,20 0-127,0 2-161,0-3 96,20 2-64,1 1-64,-3-3 128,22-25-32,1 27-192,-2-27 64,1 0-96,-1 0-416,-19 0-289,20 0-608,-40 0-1314,20-27-2178</inkml:trace>
  <inkml:trace contextRef="#ctx0" brushRef="#br0" timeOffset="8333.476">21697 7783 11562,'0'0'449,"-20"0"-353,20 26 1473,0 0 65,0 2-449,0-3-384,0 30-417,0-3-128,-20-26 33,20 28 63,0-28-320,0 0-160,20 0-64,-20 1-289,20 0-736,-20-27-1505,0 0-2980</inkml:trace>
  <inkml:trace contextRef="#ctx0" brushRef="#br0" timeOffset="8598.4917">21975 7968 15150,'0'0'833,"0"0"-609,0 0 1505,0 0-1216,0 0-385,0 27-160,0-27-801,0 0-1057,20 0-1953</inkml:trace>
  <inkml:trace contextRef="#ctx0" brushRef="#br0" timeOffset="8938.5113">22272 7863 15598,'0'0'481,"0"0"-513,0 0 416,0 25-128,-20 2-160,20 1 97,0 24-129,0 0-32,0 2-32,20-2 64,0-25-32,0 0 0,19-1 32,-19-26 64,21 0 0,-23 0-128,2 0 192,1-26 0,-21 26 65,0-27 63,-21 0 160,1-25 1,2 26-33,-23-2 161,21 2-161,-19 0-416,19-1-224,20 27-705,-20 0-960,20-25-3492</inkml:trace>
  <inkml:trace contextRef="#ctx0" brushRef="#br0" timeOffset="9486.5426">21796 7015 12107,'0'0'1922,"0"0"-1378,0-27 1282,0 27-609,0-27-704,0 27-1,19-26-544,-19-1-833,0 0-416,0 2-897,0-2-1922</inkml:trace>
  <inkml:trace contextRef="#ctx0" brushRef="#br0" timeOffset="9644.5514">21835 6325 4772,'0'-53'8136,"0"26"-8489,0 2 225,-20-2-224,20 1-993,0-1-1602,0 0-4484</inkml:trace>
  <inkml:trace contextRef="#ctx0" brushRef="#br0" timeOffset="9926.567">21736 5212 8680,'-20'-27'-449,"20"1"-1537,0 0-2690</inkml:trace>
  <inkml:trace contextRef="#ctx0" brushRef="#br0" timeOffset="10078.5758">21736 4709 7399,'0'-80'1121,"0"54"-225,-20-1-799,20 0-834,0 2-2210,0-2-2434</inkml:trace>
  <inkml:trace contextRef="#ctx0" brushRef="#br0" timeOffset="10243.5853">21716 3915 1185,'20'-54'-833</inkml:trace>
  <inkml:trace contextRef="#ctx0" brushRef="#br0" timeOffset="10481.5995">21736 3172 576,'20'-52'352,"-20"24"-800</inkml:trace>
  <inkml:trace contextRef="#ctx0" brushRef="#br0" timeOffset="10836.6198">21736 1609 864,'0'-53'-288</inkml:trace>
  <inkml:trace contextRef="#ctx0" brushRef="#br0" timeOffset="11434.654">21716 1583 896,'0'26'13389,"0"-26"-13901,0 0 672,0 26 96,0-26-160,20 0 96,-20 0-128,0 28-320,20-2-1986,-20 0-2755</inkml:trace>
  <inkml:trace contextRef="#ctx0" brushRef="#br0" timeOffset="11578.6622">21716 2245 9480,'20'80'801,"-20"-80"-320,0 26 640,0-26-577,0 26-864,0 1-1057,-20 0-2691</inkml:trace>
  <inkml:trace contextRef="#ctx0" brushRef="#br0" timeOffset="11772.6734">21776 3279 9256,'0'105'1858,"-20"-52"640,20-26-352,0 25-640,20-25-737,-20 26-769,0-26-1250,20-1-1600,-20-26-1410</inkml:trace>
  <inkml:trace contextRef="#ctx0" brushRef="#br0" timeOffset="12256.7011">21697 1531 9480,'0'-28'673,"0"28"480,0-27-768,-20 27-385,0 0 32,0 0 96,-1 0-64,3 0-545,-2 0-544,-21 0-1345</inkml:trace>
  <inkml:trace contextRef="#ctx0" brushRef="#br0" timeOffset="12386.7085">20863 1424 6982,'-61'-25'1890,"23"25"-3620,38 0 1218,-20 0-193,-1-28-2754</inkml:trace>
  <inkml:trace contextRef="#ctx0" brushRef="#br0" timeOffset="12566.7188">20128 1424 5541,'-59'0'-673,"19"0"-2946</inkml:trace>
  <inkml:trace contextRef="#ctx0" brushRef="#br0" timeOffset="12775.7308">19771 1399 4099,'-40'0'481,"0"0"-513,21 0 96,-1 0 256,-20-28 1698,20 28 384,-19 0-1441,19 0-448,0 0-353,-1 0-96,-17 0-64,18 0-128,-1 0-1217,1 0-1602,-19 0-512</inkml:trace>
  <inkml:trace contextRef="#ctx0" brushRef="#br0" timeOffset="13258.7584">18361 1399 6758,'-19'25'769,"-1"-25"1249,20 0-449,0 0 321,0 0 32,0 0-673,0 0-801,0 0-159,0 0-97,20 0 32,-20 0-160,19 0-32,1 0 0,0 0 0,20 27-160,-1-27-160,1 0-513,-1 0-416,1 25-321,-19-25-672,-1 0-2466</inkml:trace>
  <inkml:trace contextRef="#ctx0" brushRef="#br0" timeOffset="14066.8045">17646 1715 9352,'0'-26'2018,"0"26"705,0 0-641,-19-26-1378,-1 26-511,20 0 31,-20 0-128,0 0-128,0 26 32,1 0-64,-1 27-32,20-26-128,0-1-97,0 26 65,20-25 0,-1-27 160,1 27-64,20-27 160,-1 26 0,1-26 192,-20-26 64,19 26 288,-39-27 129,0 0-96,0 2 223,0-2-223,-18 1 64,-3-1-225,-19 0-416,20 1 0,1 0-416,-1 26-289,0-26-256,20 26-705,0-28-672,0 28-1569,0 0-5863</inkml:trace>
  <inkml:trace contextRef="#ctx0" brushRef="#br0" timeOffset="14407.824">17885 1663 10537,'0'0'1698,"0"0"-1025,0 0 896,0 0-992,-20 0 256,20 0-225,0 0-576,0 0-256,-19 0-353,19 26-480,0-26-800,19 0-1186,-19 0-3876</inkml:trace>
  <inkml:trace contextRef="#ctx0" brushRef="#br0" timeOffset="14917.8526">18083 1663 2049,'0'-28'6439,"0"28"-5350,0 0 1633,0-26-1152,0 26-385,0 0-128,-20-26-673,20 26-384,-19 0 0,-1 0-32,0 26 0,0-26 0,0 26-64,1 2 0,19-2-32,-20 0-32,20 0-1,20 1-31,-20 0 96,19-1 96,1-26 0,0 0 0,0 27-32,19-54 64,-19 27 32,-20-26 32,20-1 0,0 0 0,-20 1 193,0 26 63,0-26-96,-20 0-192,20-2-32,-20 28-96,20 0-64,-20 0 0,20 28 96,0-2 0,0 0 64,0 27 0,-19-26-32,19 26 0,0-1-32,0 1-448,19-26-834,-19 26-1440,0-27-5734</inkml:trace>
  <inkml:trace contextRef="#ctx0" brushRef="#br0" timeOffset="15464.8845">18282 1689 5925,'0'-26'2178,"-21"26"192,21 0-1249,0 0-992,-18 0 255,-2 0 128,20 0-127,-20 26-193,-1 0-64,21 0-64,-20 1-64,20 26 128,0-26 64,0-2 1,20-25-1,1 27 0,-1-27 0,-20 0-32,20 0-32,-2 0 65,3 0-1,-1-27 96,0 2 257,-20-2-65,0 1-64,0-1 65,0 27-33,0-27-255,0 27-161,0-26-64,-20 26-97,20 0-159,0 0 352,0 0 224,0 26 1,0 28 287,0-28-159,0 26-385,0 2-32,0-1 32,20 0-256,-20 1-898,20-1-6373</inkml:trace>
  <inkml:trace contextRef="#ctx0" brushRef="#br0" timeOffset="18210.0416">15086 7227 1185,'0'0'2242,"-20"0"-1602,20 0-640,0 0-832,0 0-354,-20 0 354,20 0-321</inkml:trace>
  <inkml:trace contextRef="#ctx0" brushRef="#br0" timeOffset="18502.0583">15046 7200 5317,'0'-25'416,"0"25"417,0 0 800,0 0 1,0 0 384,0 0-385,0 0-1088,0 0-97,0 25 225,0 2-1,0-2-255,0 30-257,-20-29-64,20 26-64,0-26-64,0 2-192,0-2-225,20 0-608,-20 0-1281,-20-26-3651</inkml:trace>
  <inkml:trace contextRef="#ctx0" brushRef="#br0" timeOffset="19471.1127">14153 7915 9993,'0'0'1537,"0"0"-319,0 0 607,0 0-287,0 0-866,20 0 161,-20 28-32,39-28-673,-19 0-32,0 0-128,19 0-256,1 0-673,-19 0-897,17 0-993,-18 0-2241</inkml:trace>
  <inkml:trace contextRef="#ctx0" brushRef="#br0" timeOffset="19930.1388">14748 7729 12972,'0'0'1121,"0"0"-1025,-20 0 224,20 0-160,-20 27 129,1 0-33,19-1-128,-20 0-128,20 2 0,0-3 256,0 2 1,20 1-65,-20-3-128,19 2 128,1-27 0,21 26-64,-21-26-32,-2 0-64,23 0 0,-21 0-416,-20 0-705,20 0-1185,-1 0-1826</inkml:trace>
  <inkml:trace contextRef="#ctx0" brushRef="#br0" timeOffset="20155.152">14848 7729 8199,'0'27'1217,"0"0"865,0-1 96,-21 28-416,21-29-321,0 30-800,0-3-577,0 0-64,0-24-32,0 24-352,0-26-513,0 28-929,21-28-1185,-21 1-1825</inkml:trace>
  <inkml:trace contextRef="#ctx0" brushRef="#br0" timeOffset="20443.1689">15125 8101 13292,'0'0'320,"0"0"1026,0 0 672,0 0-1538,0 0-448,0 0-512,0 0-1763,0 0-3042</inkml:trace>
  <inkml:trace contextRef="#ctx0" brushRef="#br0" timeOffset="20767.1878">15364 7835 13612,'-20'0'-224,"20"28"-993,-20-3 1089,1 2 64,19 26 160,0 0 96,0 1-160,0-2-224,19 1 160,1 0 64,0-26 0,20-2-192,-21 2 128,21-27 448,-20 0 481,0 0-96,-1-27-321,1 2-127,-20-2-129,0 1 0,-20-1 0,-19 0-256,-1 1-64,1 0-96,19 26-609,-20-26-1441,20-2-4164</inkml:trace>
  <inkml:trace contextRef="#ctx0" brushRef="#br0" timeOffset="21410.2246">15105 6988 8936,'0'27'1153,"0"-27"-1217,0-27 480,20 27 673,-20 0 449,0 0-865,20 27-449,-20-27-224,0 0-160,0 0-193,0 0-1472,20 0-3749</inkml:trace>
  <inkml:trace contextRef="#ctx0" brushRef="#br0" timeOffset="21589.2348">15285 6988 3651,'20'0'1121,"-1"0"-288,1 0 64,-20 0 0,0 0 384,20 0-897,-20 0-512,20 27-1185,-20-27-705,0 0-224,20 0-1120</inkml:trace>
  <inkml:trace contextRef="#ctx0" brushRef="#br0" timeOffset="21748.244">15562 7041 2274,'20'0'5285,"-20"0"-5221,0 0 288,21 0 257,-3 0-33,-18 0-95,20 0-481,1 0-1314,-1 0-1248,18 0-97</inkml:trace>
  <inkml:trace contextRef="#ctx0" brushRef="#br0" timeOffset="21885.2518">15939 7067 6726,'40'0'929,"-19"0"608,-3 0-320,2 0-800,0-26-449,1 26-1185,-1 0-5254</inkml:trace>
  <inkml:trace contextRef="#ctx0" brushRef="#br0" timeOffset="22031.2601">16356 7041 10570,'40'0'352,"-19"0"577,-21 0 416,18-26-833,2 26-31,0 0-385,1 0-1057,-1 0-2722</inkml:trace>
  <inkml:trace contextRef="#ctx0" brushRef="#br0" timeOffset="22187.2691">16832 7015 7142,'61'0'929,"-41"0"769,0 0-1186,-2 0-480,3 0-352,-1 0-2146</inkml:trace>
  <inkml:trace contextRef="#ctx0" brushRef="#br0" timeOffset="22384.2803">17389 7015 6085,'59'26'1698,"-39"-26"320,0 0-1185,0-26-257,0 26-320,-1 0-192,1 0-224,0 0-512,0 0-193,0 0-352,19 0-1282,-19 0-2049</inkml:trace>
  <inkml:trace contextRef="#ctx0" brushRef="#br0" timeOffset="22888.3088">18004 7015 6117,'-20'0'1025,"20"0"-224,0 0 1761,0 0-992,20 0-545,0 0 224,-20 0-384,20 0 160,19 0-64,-19 0-321,21 0-95,-23 0-129,43 0 33,-23 0-1,23 0-160,-22 0-95,1 0-129,0 0-32,-1 0-32,-19 0-289,-20 0 33,0 0-320,20 0 95,-20 26-95,-20-26-385,20 0-993,-20 0-2082,0 0-6982</inkml:trace>
  <inkml:trace contextRef="#ctx0" brushRef="#br0" timeOffset="23602.3494">18897 6829 8007,'0'-26'1089,"-20"-2"641,20 2 736,0 26-993,-19 0-512,-1 0-576,0 0-289,0 0-160,0 26 0,1 2-32,19-2 64,0 1-97,0 25 97,19-25-32,1-1-32,0-26 0,20 27 0,19-27 96,-18 0 96,-3 0-96,3 0 32,-3 0 32,-17 0 128,-1-27 193,-20 1 191,0-1 129,-20 0-96,-19-25-97,-2 26-192,1 26-384,1-28-96,19 28-384,0 0-609,20 0-769,0 0-1537,20 0-737</inkml:trace>
  <inkml:trace contextRef="#ctx0" brushRef="#br0" timeOffset="23808.3618">19354 6908 13100,'0'0'2018,"0"0"-1730,0 0 1602,0 0-705,0 0-801,0 0-576,0 0-545,0 0-1024,0 0-545,0 0-1794</inkml:trace>
  <inkml:trace contextRef="#ctx0" brushRef="#br0" timeOffset="24150.3814">19513 6881 12107,'0'-25'801,"-21"25"-97,21 0 129,-18 0-801,18 0 0,-20 25-32,20 2-32,20 0 32,-2-27 64,3 26 32,19 1-64,-20-27 0,19 27 32,1-27 385,-20 0 256,19 0-97,-19-27 129,0 0 160,-20 1-97,0-1-191,-20 0 0,0 2-97,-19-2 33,19 1-161,-20-2-160,1 28-192,19-26-64,0 26 64,20 0-640,-20 0-513,20 26-161,20-26-287,0 28-1250,0-28-1793</inkml:trace>
  <inkml:trace contextRef="#ctx0" brushRef="#br0" timeOffset="24395.3954">19871 6671 4836,'18'-28'5093,"-18"28"-3972,0 0 1890,0 0-1538,0 0-544,20 28 64,-20-2-288,0 0 95,21 26-63,-21 2 96,20-2-417,-20 2-31,20-1-97,-20 0-224,19-1-32,1-25-224,-20 28-481,0-30-704,0 2-577,0-27-3587</inkml:trace>
  <inkml:trace contextRef="#ctx0" brushRef="#br0" timeOffset="38101.1788">336 14618 12619,'-40'0'993,"20"0"-512,0-26 1248,20 26-31,-19 0-641,19 0-512,0 0-225,0 0-192,0 0 192,19 0-63,-19 0 31,40 26-64,0-26-32,19 0-32,-18 27-128,18-27 65,1 25-130,-1-25 66,0 0-33,-19 27 0,19-27 32,-39 0-257,21 0-736,-21 0-800,-2 0-834,-18 0-2241</inkml:trace>
  <inkml:trace contextRef="#ctx0" brushRef="#br0" timeOffset="38497.2007">713 14513 11146,'-20'0'0,"20"0"0,0 0 1858,0 0-321,0 0-608,20 0-256,0 0-225,0 0-256,-1 25 1,1-25-65,0 27-64,21-27 0,-23 27-32,2-1 32,1-26-32,-1 27-32,19-27 96,-19 25-64,0 2 0,0-27 0,0 27-32,-20-1 0,19-26 160,-19 27-32,0 0 193,0-27-97,0 25 192,-19 3-63,-21-3-289,20 3 160,-19-28-32,19 26-96,0 2-96,-21-28-32,23 25-320,-2-25-641,20 0-1025,-21 27-2690</inkml:trace>
  <inkml:trace contextRef="#ctx0" brushRef="#br0" timeOffset="41744.3876">19592 11836 3203,'20'-27'1345,"-20"27"1153,0 0 65,0-27-289,0 27-449,20-25-223,-20-3-513,0 28-256,-20 0-545,0 0-288,1 0-32,-1 0-192,-20 0-96,19 28 63,-17-3-31,-3 2 96,21 26 96,0-26 64,20 26 0,0-27 32,0 27-128,20-26 31,0-27 97,21 26 0,-21-26 97,19 0 127,1-26-32,-1 26-64,-19-27-64,0-26 0,-20 27 64,20 0-96,-20-1 0,0 0-128,0 1 0,0-1-128,0 27 32,0 0-257,0 27 353,0 26 32,0 0 32,20-1 0,-20 28 0,19-1 32,1-26 32,-20 26 0,20-24 32,-20-2 64,0 0 225,-20-1 287,0-25 97,1-27-289,-1 27 385,-20-27-384,1 0-257,-1 0-128,-1-27-32,3 27-577,18-27-255,-1 1-450,21 0-864,0-2-800,21 28-1026</inkml:trace>
  <inkml:trace contextRef="#ctx0" brushRef="#br0" timeOffset="42142.4104">20088 11412 5861,'0'-54'865,"20"54"929,-20-25 448,0-2-481,0 27-447,0 0-129,0 0-641,0 0-448,-20 27 161,20-2 223,-19 55 33,-1-26-65,0 24-64,20 2-63,0-1-1,0-26-32,0 1-256,20-1 192,0 0-256,-1-27 0,21 27-224,-20-53 32,0 27-449,-1-27-160,1 0-1184,-20 0-2115</inkml:trace>
  <inkml:trace contextRef="#ctx0" brushRef="#br0" timeOffset="42545.4328">20347 11809 13196,'20'0'512,"-20"0"-63,20 0 608,-1-27-545,1 27-95,0 0-257,0 0-224,19 0-320,-19 0-545,0-25-1410,0 25-2593</inkml:trace>
  <inkml:trace contextRef="#ctx0" brushRef="#br0" timeOffset="43137.4668">20723 11545 9416,'0'0'1730,"0"0"-929,0 0 1601,21 0-768,-1 0-738,18 0-223,-17 0-224,19 25-321,-20-25-128,-1 27 32,-19-27-96,0 27-193,-19-27-95,-1 26-32,0 1 63,20-27 161,-20 27 64,20-27-32,0 25 0,0-25 0,20 28 96,0-3 32,0 2-32,-1 0 32,1-1 0,0 1-32,0 0 32,-20-1 32,0-26 0,-20 26 64,-20 0-64,21-26 32,-21 0-64,-1 0 0,23 0-481,-2 0-1280,20 0-2051</inkml:trace>
  <inkml:trace contextRef="#ctx0" brushRef="#br0" timeOffset="43519.4892">21260 11757 12716,'20'-28'192,"-40"28"-1025,0 0 1409,-19 0 289,19 0 32,-21 28-512,21-3-321,2 2 32,18 0 0,0-1 96,0 1-192,18 26 96,23-27 0,-1-26-128,-1 26-64,1-26 0,19 0 128,-19 0 160,-1-26 96,-19 26 257,0-26 256,0 0-65,-20-28-223,0 28-353,-20-1-64,0 0-96,-19 2 0,-1-3 64,0 3-96,21 25 32,-21 0-128,20 0-609,20 0-832,0 0-1442,0 0-3267</inkml:trace>
  <inkml:trace contextRef="#ctx0" brushRef="#br0" timeOffset="43815.506">21418 11465 8520,'20'0'1921,"20"0"-896,-19 0 1442,-3 27-610,22-2-447,1 28-481,-2 1-417,-19-1 33,20-1-257,-21 28-128,1-27-96,0 1-32,0-2-32,-20 1 64,20 0-288,-20-26-224,-20 25-193,0-24-96,0 24-320,-19-25-961,-1-2-2210</inkml:trace>
  <inkml:trace contextRef="#ctx0" brushRef="#br0" timeOffset="45842.6209">13378 8524 1153,'20'0'8135,"-20"0"-7750,-20 0-65,20 0 0,-39 0 97,-1 0-1,1 0-192,-21 0-288,1 28 160,-20-28 129,-2 0 383,-18 0-352,0 0-224,-1 0 0,1 25 0,0-25-64,20 0 32,0 0 32,18 27-32,2-27 0,19 0-96,1 0-768,19 27-994,0-27-3139</inkml:trace>
  <inkml:trace contextRef="#ctx0" brushRef="#br0" timeOffset="46151.6391">12525 8233 9288,'0'-26'-224,"-20"26"96,-20 0-128,1 26 192,-21 26 96,-20-25 544,1 26 257,0-26-320,19 26-129,-19-27 513,38 27-161,3-25-223,-3-3-97,21 29-256,2-28 1,18 1 95,18 0 32,23 25-96,-1-26 0,19 28-95,1-28-161,19 0-769,-20 27-705,20-26-2209</inkml:trace>
  <inkml:trace contextRef="#ctx0" brushRef="#br0" timeOffset="47283.7042">22430 11916 12619,'0'26'897,"0"-26"-1121,0 0 416,0 0 865,0 0 449,0-26-674,20-1-287,1 0-353,-21 1 161,20-1-33,0 0-96,-20 2-160,19-3-64,-19 3 0,20-2 32,0 0-64,-20 27 32,20 0-160,-20 27 64,0-27 64,20 52-32,-20-24 64,0 24 96,19-25-288,1-1 160,-20 1 64,20-27-32,0 27 128,0-27-32,1-27 32,-3 0 0,22 1 32,-19-1 0,-1-25-31,-20 24-129,0 3-289,0 25-191,0-27-1026,0 27-2145,-20 27-3139</inkml:trace>
  <inkml:trace contextRef="#ctx0" brushRef="#br0" timeOffset="47674.7261">22530 12153 1,'-19'28'14861,"-1"-28"-14701,20 0 32,0 0 833,20-28-160,-20 28-417,19-27-288,-19 2-64,20-2-64,-20 1 129,20-1-129,-20 27-96,0 0 31,20 0 33,-20 0-96,0 0 0,0 0 64,20 27 32,-20-1 32,19 1-64,1-27 32,-20 25-32,20 2-64,0-27 96,0 0 96,1 0 64,-3-27 33,2 27 31,0-25 0,1-2 64,-21 1-384,0-1 32,0 27-320,-21-27-481,21 27-737,0 0-1505,0 0-3395</inkml:trace>
  <inkml:trace contextRef="#ctx0" brushRef="#br0" timeOffset="48056.7485">23325 11836 9416,'18'-54'161,"-18"54"960,-18-25 961,-22 25-801,19 0-480,-17 0-577,17 25-128,1 2-64,0 0 0,20 26-64,0-26 32,20 25-128,21-26-128,-3 28-129,3-28-95,-3-26 288,-17 27 192,-1-27 32,20 0 32,-1-27 128,1 1 448,0-1 193,-1 0 160,-19-25-96,1-1-256,-21 26-289,-21-26 0,-19 1-160,-19 24-480,-1 3-1121,1 25-1730,-20 25-7015</inkml:trace>
  <inkml:trace contextRef="#ctx0" brushRef="#br0" timeOffset="51244.9308">13260 13108 9064,'0'0'2787,"0"0"-2243,19 0 641,-19 0 0,20 0-256,20 0-288,-1-26-225,-19 26-191,20 0-97,-1 0-64,1 0-64,-19 0-96,17 0-385,-18 0-384,1 0-416,-1 0-416,0-28-706,-20 28-1408</inkml:trace>
  <inkml:trace contextRef="#ctx0" brushRef="#br0" timeOffset="51511.9463">13517 12949 7879,'21'0'1281,"-1"0"-1249,-2 0 1025,2 0 769,1 0-385,-1 0-672,20 27-353,-21-1-63,1-26-65,0 26 0,0 0-128,-20 2-63,0-2-65,0 0 0,0-26 0,0 27 64,-20-2-64,0 3 64,0-28-96,-19 27-96,19-2-481,-21 2-1120,21 0-2916</inkml:trace>
  <inkml:trace contextRef="#ctx0" brushRef="#br0" timeOffset="54061.0916">12663 14645 9416,'81'0'769,"-22"0"-609,-19 0-160,19 0 192,-19 0 513,-1 0-417,1 0-352,-20 0-865,1 0-1024,-21 0-2500</inkml:trace>
  <inkml:trace contextRef="#ctx0" brushRef="#br0" timeOffset="54390.1108">12843 14380 4035,'0'0'4036,"0"0"-3780,0 0-127,0 26 767,-20 1 33,0 0-256,-21-1-161,3 1-255,17-2 127,-19 2 417,1 0-33,-1-1-127,20 1-257,1-2-223,-1 2-97,20 0-64,0-1 32,20 1 256,-1 0 192,21-2-95,1 3-193,17-3-192,-17 3-224,-2-2-929,1 2-1186,0-28-2497</inkml:trace>
  <inkml:trace contextRef="#ctx0" brushRef="#br0" timeOffset="55552.1768">19413 13214 1,'0'-28'2433,"0"28"161,21 0 33,-21-25-513,0 25-224,0 0-385,-21-27-608,21 27-289,-20 0 65,20 0-96,-20-26-353,1 26-128,-1 0-96,-20 26-32,20-26 0,1 27 32,-1 26 0,0-26-32,20-2 32,0 29-32,0-28 32,0 1 32,40 0 0,-21-27 32,21 0 0,-20 0 32,19-27 0,1 27-96,-19-27 64,-1 1-64,0-28 0,-2 29 32,-18-2-64,0-1 0,0 3 0,-18 25 0,18 0-128,0 0 32,0 53 64,0-26 0,18 25 0,3 28 64,-1-28 64,0 28-64,0 0 32,-1-27 0,-19-1 160,0 2 256,-19-28 289,19 1 64,-20-2 32,0-25 63,-21 0-383,23 0-257,-22-25-192,-1 25-96,21-27-320,1 1-577,-1 0-224,20-2-160,0 2-417,0 0-1185,20 26-2113</inkml:trace>
  <inkml:trace contextRef="#ctx0" brushRef="#br0" timeOffset="55891.1962">19889 12922 4388,'20'-80'2978,"-20"55"-2913,0-3 1408,0 3 1185,0 25-640,0 0-736,-20 0-802,20 0-192,0 25 353,-18 3 160,18-3-193,-20 29 33,20-1-385,0 0 32,0-1-95,0 2-97,0-1 64,20 0-64,-2-1 32,2-25-128,1 0 0,-1-1-384,0 1-225,-1-27-288,1 0-929,-20 0-1633,0 0-4260</inkml:trace>
  <inkml:trace contextRef="#ctx0" brushRef="#br0" timeOffset="57860.3095">20268 13108 160,'0'0'3299,"0"0"-993,-21 0-224,21 0-352,0 0-193,0 0-160,0 0-224,0 0-160,0 0-64,0 0 160,0 0-96,0 0-64,0 0-192,0 0-225,0 0-127,21 0-33,-1 0-64,-2 0-192,3 0-96,-1 0 0,20 0 0,-21-26 0,1 26-256,0 0 0,0 0-129,0 0-383,-20 0-33,0 0-160,0 0-384,0 0-161,0 0-672,0 0-897,0 0-4035</inkml:trace>
  <inkml:trace contextRef="#ctx0" brushRef="#br0" timeOffset="59419.3986">20922 13054 416,'0'-26'6470,"0"26"-4484,0 0 544,0 0-224,0 0-832,0 26-65,0-26-512,20 28-352,0-2-257,-20 0-32,20 1-128,-20 26-96,19-26 32,-19 25-32,0-25-448,0-1-385,0 1-640,0 0-1122,20-27-1793</inkml:trace>
  <inkml:trace contextRef="#ctx0" brushRef="#br0" timeOffset="59728.4163">21260 13186 11530,'0'0'449,"-20"28"-1378,20-1 705,-20-2 384,20 2 288,0 0-159,0-1-97,20 1-128,0 0-32,20-27 96,-21 0 96,21 0 32,-20 0 129,0 0 95,-1-27-256,1 0-127,-20 1 255,0-1 160,0 0 161,-20 2-96,1 25-321,-1-27-224,0 27-128,-20 0-257,21 0-447,-1 0-994,0 0-1665</inkml:trace>
  <inkml:trace contextRef="#ctx0" brushRef="#br0" timeOffset="60024.4328">21418 12896 10762,'0'-27'1313,"20"27"-1025,-20 0 1730,40 0-352,-19 0-673,17 53-417,3-26-288,-21 26 1,19-27 127,1 28 225,-1-2-257,-19 0-192,0 3-160,-20-3 64,0-25-32,0 26-32,0-26-224,-20 26-352,0-28-481,-19 2-769,19 26-1601,0-26-6887</inkml:trace>
  <inkml:trace contextRef="#ctx0" brushRef="#br0" timeOffset="61906.5408">13398 8577 7783,'40'0'2050,"-40"0"-1057,21 0 897,-21 0-641,0 0-128,0 0-288,0 0-385,0 0-160,-21 0 65,21 0-1,-20 0-192,0 27-96,-19-27-32,19 0 32,-40 0-32,1 0-32,-20 0 32,0-27 257,-21 27-161,1 0 96,-2 0 0,2 0-64,0 27-128,0-27-64,20 27 32,20-1-32,-2-26-160,23 27 32,-3-27-192,21 27-161,1-27-95,19 0-321,0 0-64,0 0-801,19-27-1249,-19 27-7109</inkml:trace>
  <inkml:trace contextRef="#ctx0" brushRef="#br0" timeOffset="62339.5651">12803 8233 4228,'20'-26'6438,"-20"26"-6406,0 0 64,-20 0-64,-21 0-32,3 26 128,-23 1 0,2-2-128,-20 2 32,19 0 0,-19-1 32,0 1 160,0 1 65,-1-3 351,20 1 1,-19 2-129,39-28 65,1 25 192,19 3-193,0-28-352,20 25-96,0-25 65,0 27 511,40 0-127,-22-1-257,43 1-256,-2 25 128,1-25-160,-1 26 32,2 0 1,18-1-33,-20 2 0,1-1-64,-1 0-161,-19-27-63,-1 2 0,1-3-417,-19 2-416,-21-27-1345,-21 26-7367</inkml:trace>
  <inkml:trace contextRef="#ctx0" brushRef="#br0" timeOffset="63475.63">22430 13134 9320,'-18'0'3107,"18"0"-2626,0 0 704,0 0 769,0 0-417,0 0-608,0 0-288,0 0-193,0 0-160,0 0-224,18-26 32,2 0-192,1-2 225,19-24-226,-21 26 97,1-1-64,0 0 96,0 1-160,-20 26 32,0 0-128,0 26 160,0 1 64,0 0-96,0 25 64,0 2-128,20-28 96,-20 0-161,19 1 225,-19-2 0,20-25 161,0 0-33,0-25 32,-20-2-32,20 1 160,1 0-288,-21-2 32,0 28-256,18-26-256,-18 26-738,-18 0-1857,-3 0-3491</inkml:trace>
  <inkml:trace contextRef="#ctx0" brushRef="#br0" timeOffset="63857.6525">22530 13320 13036,'0'26'2562,"-19"-26"-2434,19 0 545,0 0 576,0 0-480,0 0-673,19 0-32,-19-26-64,20 26 0,-20-27-160,20 27 128,-20-27 32,0 27-64,0 0 32,20 0 32,-20 0-64,0 0-32,20 27 32,-20-27-65,19 27-351,1-27-97,0 26 193,0-26 96,0 0 192,-20 27 128,21-27 128,-3-27 224,-18 27 193,20-26-129,-20 26 65,20-27-161,-20 27-256,0-27-96,0 2-224,0 25-160,0 0-449,21-27-833,-21 27-1152,0 0-1667</inkml:trace>
  <inkml:trace contextRef="#ctx0" brushRef="#br0" timeOffset="64239.6742">23226 13108 15630,'0'-26'192,"-21"26"-480,1 0 384,0 0 225,0 26 31,1 0-224,-1 1-96,20 26 0,0-1 0,0-25-32,39 0 0,-19 26-128,20-26 32,-1-27 32,2 25 64,-1-25 64,-22 0 96,3 0 160,19 0 353,-20-25 96,19-2 64,-19 0-161,0 1-31,-20-28-129,0 29-95,-40-30 31,20 30-352,-39-28-96,18 27-416,-17 26-737,-1 0-641,-2 26-1313,22 0-6726</inkml:trace>
  <inkml:trace contextRef="#ctx0" brushRef="#br0" timeOffset="65284.7334">19652 14380 3939,'0'-26'5285,"0"-2"-3587,-20 28-193,20-26-800,-20 26-353,0 0 193,1 0-65,-21 0-127,20 26 191,-1 28-160,21-28-287,-18 28-65,18-28-64,0 26-33,18-52 1,3 27 32,-1-27 32,0 0 96,0 0 1,19-27-33,-19 2-64,-20-28 128,20 26 32,0-26 64,-20 27-64,0-2-160,0 2-64,0 26-128,0 0-160,0 26 224,19 28 31,-19-1-287,40 27 96,-20-28 160,0 28 64,-1-28 64,1 28 0,-20-28 160,0 1 416,0-25 65,-20-2 224,1 2 448,-1-28 0,-20 0-384,1 0-320,19 0-481,-20-28-32,1 2-320,19 26-289,0-28-416,0 3-416,20-3-929,0 3-1890,0-2-5701</inkml:trace>
  <inkml:trace contextRef="#ctx0" brushRef="#br0" timeOffset="65646.7547">20207 13982 13516,'-20'-26'641,"20"-1"352,-19 27 224,-1-27-256,20 27-577,-20 27-127,0 0-97,0 26 128,1-1 192,19 28-31,-20 0-65,20-27-31,0 27-65,20-28 0,-20 2-256,19-1-64,21-28 128,-20 2-320,0 0-545,19-27-736,-19 0-1314,0 0-4196</inkml:trace>
  <inkml:trace contextRef="#ctx0" brushRef="#br0" timeOffset="65827.7651">20347 14326 13580,'0'-26'1762,"0"26"-1410,0 0 1474,0 0-801,20 0-480,19 0-481,-19 0 32,20 0-288,-20 0-609,19-26-1089,-19 26-3715</inkml:trace>
  <inkml:trace contextRef="#ctx0" brushRef="#br0" timeOffset="66056.7783">20784 14061 11947,'18'0'1505,"-18"27"-672,0-27 1313,0 26-673,0 28-287,0-28-482,0 26-415,0 2-97,0 0-224,0-2-321,21 2-736,-21-28-544,20 1-1378,20-2-2979</inkml:trace>
  <inkml:trace contextRef="#ctx0" brushRef="#br0" timeOffset="66331.7933">21102 14300 12908,'0'0'-353,"0"0"-95,0 26 1377,0 28 0,0-28-353,0 1-287,0 0-193,18-1-64,-18 1 64,20-27 0,1 0-32,-1 0 96,0 0 32,-1-27 64,1 1 129,-20 26 95,0-54 193,0 28-193,-20 0-480,1-2 32,-1 2-320,-21 26-128,21 0-609,2 0-2210,-2 0-8264</inkml:trace>
  <inkml:trace contextRef="#ctx0" brushRef="#br0" timeOffset="66619.8104">21240 14061 6950,'20'0'4452,"20"0"-4388,-1 0 1762,-19 27 865,20-1-930,-1 28-800,-19-1-256,0 0-225,1-1 97,-3 2-193,-18-1-288,20 0 64,-40-1-160,20 2 65,-18-28-97,-23 26-161,21-25 33,-19 0-256,19-1-513,0-26-801,-20 0-2946</inkml:trace>
  <inkml:trace contextRef="#ctx0" brushRef="#br0" timeOffset="67275.8473">22292 14300 15534,'-20'26'417,"0"-26"-161,0 0 1249,20 0-288,0 0-384,0 0-352,0-26-225,0 26 96,20-26-63,20-27-257,-20 26 64,-1 1-96,1-28 96,0 28-160,1-1 96,-1 27-128,-20 0-97,18 0-191,-18 27 0,0-1-193,0 1 161,20 26 160,-20-26-1,21 26-31,-21-27 192,20-26 128,-20 26 128,20-26 192,-20-26 161,19 26 95,1-26 65,0-2-128,-20 3-33,20-2-512,0 1-288,-20-1-513,19 0-768,-19 27-1346,-19 27-3491</inkml:trace>
  <inkml:trace contextRef="#ctx0" brushRef="#br0" timeOffset="67666.8704">22371 14618 12011,'-20'27'3427,"20"-54"-3139,0 27 898,0-26 319,0 26-736,20-27-481,1 0-160,-21 2 0,20-2-64,-2 27-128,2 0 96,-20 0-160,21 0 64,-21 27 32,20-2 128,-20-25-192,20 27 128,-1 0 0,1-27 32,0 0 96,0 0 321,0 0-65,19 0 65,-19-27 63,-20 0-224,20 2 97,-20-2-353,0 27-64,0-26-32,0-1-353,-20 0-736,20 27-384,-20 0-161,20 0-736,-20 0-1089,20 0 224,0 27 128,20-27-96</inkml:trace>
  <inkml:trace contextRef="#ctx0" brushRef="#br0" timeOffset="68004.8897">23106 14354 15630,'39'-28'1346,"-19"2"-1250,-20 26 448,0 0 321,0 26-705,-20-26-128,20 54-32,-19-28 96,19 28-128,0-1 160,0-1-128,19 1-64,21-26 160,1-2-128,-23 2 64,23-27 32,-1 0 97,-22 0 447,3 0-31,-1-27 223,0 27 161,0-52-224,-1 26-256,-19-28-225,0 2-96,0-1-64,-19 0 32,-1-1-128,-20 2-192,-19-1-385,-2 26-544,-18 27-1153,20 0-2306</inkml:trace>
  <inkml:trace contextRef="#ctx0" brushRef="#br0" timeOffset="70062.0074">9031 13134 12491,'0'27'160,"0"-2"-95,0 3 831,0-1 193,0-2-544,0 29-65,0-1-95,0-26-161,0 26-64,0-1-128,0-25-128,20-1-577,-20 1-320,20-2-992,-20-25-1218,0 28-4677</inkml:trace>
  <inkml:trace contextRef="#ctx0" brushRef="#br0" timeOffset="70378.0254">8832 13558 12812,'20'52'961,"-20"-24"-961,21-2 128,-1 28 1025,-2-28-32,3 0-705,-1 1-224,0-2-96,19-25 97,1 0 223,-20 0 32,19-25-159,-19-2-33,0 1 64,20-28 161,-21 28-225,21-28-64,-20 29-32,1-2-96,-3 1-128,2 26-384,-20 0-1378,0 26-3042</inkml:trace>
  <inkml:trace contextRef="#ctx0" brushRef="#br0" timeOffset="71439.0861">11414 13214 3715,'0'-28'320,"0"3"449,0-2 576,0 27 609,0-26 32,0 26-224,0 0-289,0 0-160,0 0-512,0 26-32,0 1-193,0 26-319,0-1-65,0 2-64,0-1-128,-21-1 96,21 1-96,0 1 0,0-1-32,0-28-256,0 29-417,0-28-480,0 2-1153,0-2-1378</inkml:trace>
  <inkml:trace contextRef="#ctx0" brushRef="#br0" timeOffset="71742.1034">11235 13532 10089,'19'26'865,"1"1"-513,-20-2 801,20 3 161,0 24-161,-20 2-385,21-28-479,-3 26-65,2-24 128,0-1 129,1-2 31,-1-25-128,-2-25-31,3 25 31,19-27-128,-20-26 33,19 0-193,-19 27-64,20-28-32,-21 28-256,1-2-1346,0 3-3683</inkml:trace>
  <inkml:trace contextRef="#ctx0" brushRef="#br0" timeOffset="79497.5458">19612 15518 6117,'0'-25'1730,"0"25"-1314,0-28 866,0 3 543,-20 25-287,20-27-353,-19 0-513,-1 27-287,-20 0-321,1 0 64,19 27-160,-21-27-64,21 52 96,0-24-32,1 23 0,-1-23 32,20-2-192,20 1 320,-1 0-192,1-1 96,21-26 32,-1 0 32,-1 0 32,-19-26 0,20-1 32,-21 0 32,1 1 65,-20-2-129,20 2 64,-20 1-192,0-3-64,0 28-128,0 0-64,0 0-193,0 28 353,0-3 64,20 29 64,-20-1 64,20 26-128,-1 1 32,-19-2 32,20 2-32,-20-1 160,0-24 289,20-3 31,-40 0 161,20-24 127,-20-2 1,20-26 64,-19 27-224,-21-27-97,20 0-416,-19 0-96,-1 0-96,20 0-224,-19-27-225,19 27-223,0-26-386,-1-2-607,21 2-962,0 26-1985</inkml:trace>
  <inkml:trace contextRef="#ctx0" brushRef="#br0" timeOffset="80248.5899">20247 15201 9737,'-20'-27'352,"20"27"32,-20 0 930,20 0 223,0 0-352,-20 0-576,1 27-193,19 0 385,-20-1 128,0 53-192,20-26-161,-20 26-352,20 0-128,0 2 65,0-28-161,0-1 32,20 2-32,0-1-129,0-28-319,19 2 192,-19 0-289,-20-1-352,20-26-704,-20 27-1218,0-27-2530</inkml:trace>
  <inkml:trace contextRef="#ctx0" brushRef="#br0" timeOffset="81350.653">5637 15016 6630,'19'0'224,"1"0"-64,0 0 769,0 0 480,19 0-31,1 0-546,0 0-511,19 0-97,20 0 128,-18 0-63,18 0-97,0 0-160,0 0-32,2 0-32,-2 0-192,-40 0-193,21 0 33,-40 0-385,19 0-320,-39 26-705,20-26-2402</inkml:trace>
  <inkml:trace contextRef="#ctx0" brushRef="#br0" timeOffset="82007.6906">7919 15042 7783,'0'0'576,"0"0"193,20 0 128,0 0 352,1 0 225,17 0-706,3 0-576,18 0-31,20 0-1,1 0-64,-21 0-32,20 0-64,-18 0-448,-2 0-609,-19 0-737,-1-26-2754</inkml:trace>
  <inkml:trace contextRef="#ctx0" brushRef="#br0" timeOffset="82543.7213">10302 14964 4644,'19'25'5285,"1"-25"-4997,20 27-32,0-27 417,-1 0 480,22 0-192,18 0-545,-20 0-255,20-27-97,-19 27-32,-1 0-865,-19 0-2626</inkml:trace>
  <inkml:trace contextRef="#ctx0" brushRef="#br0" timeOffset="83435.7721">20604 15333 11755,'-19'0'1409,"19"0"-961,0 0 129,0 0 352,0 53-64,0-26-65,0 25-511,0 1-161,19 1 32,-19-1-288,20-26 0,-20 25-449,20-26-576,-20 1-833,0-27-1889</inkml:trace>
  <inkml:trace contextRef="#ctx0" brushRef="#br0" timeOffset="83743.7899">20823 15544 13741,'0'0'160,"0"28"-288,-21-28 63,21 26 386,-18 28-225,18-28 32,18 0-64,-18 27 32,41-26-64,-21-1 96,19-26-32,1 0 65,0 0 255,-21 0 160,21-26-255,-20-1-1,-20 0-32,0 1 161,-20 0-97,0 0-384,0-1 128,-19 27-192,19-27-192,-20 27-225,21-26-95,19 26-449,-20 0-1217,20 0-1250,20-28-5731</inkml:trace>
  <inkml:trace contextRef="#ctx0" brushRef="#br0" timeOffset="84018.8056">21061 15254 10922,'-20'-53'1697,"20"53"-1632,0 0 351,20 0 705,1 0 384,17 27-352,3 26-416,-1-1 64,19 1-289,-19 1-351,-21 24-129,1-24 96,0-1-256,-20 0 160,0-1 96,-20 2-160,-19-1 64,19-1 0,-20-25-385,20-1-383,1 1-1090,-1-27-3331</inkml:trace>
  <inkml:trace contextRef="#ctx0" brushRef="#br0" timeOffset="84704.8447">21995 15652 12908,'-20'26'3235,"-1"-26"-3075,21 0-96,0-26 737,21-1-33,-1 0-319,0 1-161,19-28 129,-19 29-161,0-3 481,0-24-385,-1 25-320,-19 1 64,0 26-192,0 0 96,0 0-224,0 26 160,20 1-289,-20 0-31,0-2 64,20 28 95,-20-27 97,20 2 0,-20 25 128,20-26-32,-1-27 128,-19 26 160,20-26 161,-20 0 95,20-26-191,0-1-65,-20 0 0,20 1-32,-1-2-128,-19 2-288,20 1-64,-20-3-321,0 28 97,0 0-385,0 0-640,0 0-2147,0 0-4515</inkml:trace>
  <inkml:trace contextRef="#ctx0" brushRef="#br0" timeOffset="85121.8687">22074 15942 5028,'-41'27'2883,"41"-27"-2819,0 0 1217,0 0 289,0 0-97,0 0-576,21 0-128,-1-27-97,0 1-63,-20-1-33,20 0-95,-1 2-33,1-2-191,-20 27 159,0-26 0,20 26-352,-20 26-96,0-26 0,20 27-96,0-2-64,-20 2 64,19 0 64,21-27 32,-20 0 64,0 26 0,-20-26 160,19 0 64,1-26 161,-20 26 95,20-27 289,-20 0-64,0 2-161,0-2-384,0 1-160,0 26-256,0-27-448,0 27-578,0 0-671,0 0-1475,21 0-3586</inkml:trace>
  <inkml:trace contextRef="#ctx0" brushRef="#br0" timeOffset="85453.8877">22669 15306 1889,'0'0'11371,"0"0"-10987,0 0 994,0 0 640,0 0-929,0 27-321,0 0-415,20-1 287,-20 1-127,0 25-97,0 1 33,0 27-97,20-26-160,-20 24 64,0 2-95,0-1-33,21-26-64,-21 1-32,18-29-481,2 30-832,0-55-1121,-20 25-3844</inkml:trace>
  <inkml:trace contextRef="#ctx0" brushRef="#br1" timeOffset="90447.1733">23681 11465 9320,'0'-27'513,"0"27"-289,0 0 1025,0-26-768,0 26-65,21-27 193,-21 27-257,0 0 0,0 0 289,0-27-97,0 27-223,0 0-129,0 0 128,0 0 65,-21 0 95,1 27-288,2-27-32,-2-27 1,-1 27-97,-19-25-32,1 25 32,-21-27-64,21 27-32,-21 0 0,1 0 32,-20 0-32,38 0 32,1 27-32,1-2 0,39-25-1,-20 27 33,20 0-96,0-1 64,-20-26 32,20 27 0,0 0 32,0-27-32,0 25 32,-20 3-32,1-3 161,19 2-161,-20 0-32,20 26 32,-20-26-32,20-2-1,0 28-63,0 1 64,0-28 32,0 28 0,0-2-64,0 1-64,0 0 32,0-1 64,0 3 0,0-3-64,0 28-96,20-27-32,-20-1-257,-20 28 33,20 0 159,-20-28 193,20 28 96,-20-1 96,1 28 97,19-27-65,-20-2-64,20 2-64,0-28 0,0 28-64,20-26 32,-20 26 32,19-27-160,-19-1 127,0 1 130,0-1 191,0 2 64,-19 0-192,19-2-96,0-25-160,0 26-192,0-1-96,-20 2-129,20-1 161,0-26 352,-20 25 192,20-26 256,-20-26 161,20 27 96,0 0-353,-21-1-320,21-26-96,0 27-192,-18-27 64,18 25 95,0 3 33,0-2-32,0-26 64,0 26 32,0 2 64,0-28-64,-20 26 0,20-26 0,0 0 32,0 26-64,0-26 64,0 27-32,-21-27 0,1 27 0,20-27-32,0 26 0,0 1 96,-20-27 0,20 25-64,0 2 0,0-27 65,-18 27 159,-3-1 0,21-26-96,-20 27-96,20-2-64,0 2 0,-20-27-160,20 27-32,0-1-97,0-26 97,0 27 160,0-27 32,0 27-64,0-27 352,0 25 193,-20-25-129,20 28-96,-20-28-96,20 25-96,-19 3-32,19-28 0,0 0 0,0 26 0,0-26 0,0 0 32,0 0 32,-20 0-64,20 0 32,0 0-32,-20 0 0,20 28 0,-20-28-32,20 0-64,-20 25-32,20 2-64,-19-1 128,-1-26 96,20 27-32,-20 0 64,-1-1-96,21 0 32,-20 0-32,20 1-32,-18 0-224,18-1 63,-20 26 225,20-25 225,-21 26 95,21 1-288,-20-1-32,20-2 0,0 3 32,0 0-160,0-2 32,0 1 96,0 0 32,0-1 96,0 2 0,0-1 0,0-1 64,0 3-96,0-3 65,0-26-65,0 28-96,0-28 96,0 1-96,0-2 32,20 3-32,-20-2 0,21 0-32,-1 1 32,-2-27 0,2 27 0,1-1 0,-1-26 32,-20 26-32,20 0 0,-1-26 32,1 27-32,0 0-32,20-27 32,-21 0 0,21 0-32,-20 26 32,21-26-32,17 0 32,-17 0 32,-2 0-32,21-26 0,-21 26 0,1-27 0,-1 0 0,1 27-64,0-26-32,-1 0 128,-19 0 0,0-1 32,19 0 128,-19 27 32,1-26-160,-1 0-64,0 26 0,-20-28 0,18 3 0,3 25 0,-21-27 96,20 1-160,0 26 96,0-28 32,-1 2 32,1 0 0,-20-1-96,20 2 0,-20-3 97,20 1-65,-20 2 0,20-2 160,-20 0 96,20-26-160,-20 26 64,0-25-128,0 26 129,19-28 31,-19 28-64,0-26-64,20-2 192,-20 0-95,0-25 63,20 27-32,1-28 32,-1-25 97,18 25 127,-17 1-288,19-26-32,-21-2-64,1 27 1,20-27 31,-20 2-64,-1 0 32,1-1-32,0-27 32,-20 26 32,40-25-160,-21 27 32,1-28 32,20-1-32,-19 2 0,17 27 0,-18-27 64,1 25 32,-1-25-64,-20 26 0,0-1 0,0 2-64,0-1 64,-20 0-64,20-26-32,0 25 64,-21 0 0,21 2 64,-20 0 0,0-2-32,20 27 161,-18 28-161,-3-28-32,1 28 32,0 24-64,0-24-32,20 25-1,-19 1 33,-1-1 64,20 0-128,0-25 192,-20 26-63,20 26-66,-20-27-63,0 27 0,1 0 64,-1 0 64,-20 27-96,20-1-32,-19 1-256,-2-2-129,21 2-736,-18 26-1185,-3-26-3235</inkml:trace>
  <inkml:trace contextRef="#ctx0" brushRef="#br1" timeOffset="94903.4281">14550 16472 11434,'-20'0'545,"0"0"-417,20 26 609,0 28 95,0-28-31,20 53-128,-20 1-97,20 0-351,-20 25-65,20 2 0,-20-2 32,0 2-64,20-27 64,-20-1-160,0-26 129,0-26 319,0-27 129,0 0-449,0-27-96,0-1-32,0-24-32,0 0-224,19-3-129,1 3-31,0-1 192,0 0 160,19 27 160,-19 26 32,0 0-96,21 0-32,-23 52 32,2-25-64,-20 0 32,21 26-64,-21-1-96,0 1-384,20 1-610,-20-1-575,0-1-1314,20-24-5413</inkml:trace>
  <inkml:trace contextRef="#ctx0" brushRef="#br1" timeOffset="95408.4563">15186 17188 13004,'0'0'160,"-21"0"-608,21 0 191,-20 26 353,20 1 97,-20-2-97,0 30 64,20-3 320,-19 0 97,19 3-193,19-2-160,-19-28-128,20 29 1,20-28-33,-19 1 0,17 0 0,3-1 0,-1-26 32,-1 0 32,1-26 0,-1-1-32,1 0 0,-20 1 193,0-1 159,-20-25 161,19 24-161,-19-24-288,-19-1-128,-1 26 32,0 0 96,0-26 1,0 26-129,-19 27 32,19-25-64,-20-2-32,21 27-193,-1 0-191,0-26-481,-1 26-416,21 26 32,0-26-65,0 27-543,0-27-962,0 0-2850</inkml:trace>
  <inkml:trace contextRef="#ctx0" brushRef="#br1" timeOffset="95706.4741">15224 17346 9096,'0'0'2146,"0"27"-1473,-20-27 992,20 0-127,0 0-449,0 27-513,0-2-95,0 3-129,0-1-32,0-2-159,0 3-193,0-3 64,0-25 0,20 27-32,-20-27-96,20 0-225,-20 0-95,21 0-129,-1 0-480,-20-27-896,20 27-866,-1 0-1281</inkml:trace>
  <inkml:trace contextRef="#ctx0" brushRef="#br1" timeOffset="95884.4841">15384 17533 4292,'0'0'1153,"0"0"-417,0 0 2275,-20 0-769,20 0-896,0 0-418,0 0 194,0 0-322,0 0-575,0 0-33,0 0-32,0 25-64,0 2-128,0 0-192,0-27-289,0 26-256,20 1-320,-20-27-1025,20 0-3203</inkml:trace>
  <inkml:trace contextRef="#ctx0" brushRef="#br1" timeOffset="96123.4968">15702 16685 15054,'-40'-28'448,"19"56"-384,1 24 96,2 0 833,-3 3-64,21 23-352,-20 2-417,20-26-128,20 24-64,1-24-128,-3-1-353,23-28-704,-1 30-961,-1-55-1569,-19 25-5478</inkml:trace>
  <inkml:trace contextRef="#ctx0" brushRef="#br1" timeOffset="96302.5081">15781 17002 13388,'0'0'417,"0"27"-321,20 0 801,-20-1 704,19 26-736,21-25-673,-20 0-352,0-1-160,19 1-545,1-27-865,-19 25-1633,-3-25-5285</inkml:trace>
  <inkml:trace contextRef="#ctx0" brushRef="#br1" timeOffset="96433.5157">16018 17134 10922,'-39'0'1185,"19"0"-897,0 27 449,-19 26-193,19-26-447,0 25-642,-20 1-1313,40-26-1409,-19 25-4708</inkml:trace>
  <inkml:trace contextRef="#ctx0" brushRef="#br1" timeOffset="96685.5301">16018 16737 14029,'0'0'448,"20"27"-288,0-2 1154,1 3 255,19 25-416,-22-1-704,23 2-417,-21-1-96,19 0 64,-19 26-289,0-26 97,-20 26 0,0-26-32,0 1-289,-20-29-159,0 30-1410,1-30-4388</inkml:trace>
  <inkml:trace contextRef="#ctx0" brushRef="#br1" timeOffset="98221.618">16753 17188 14701,'-20'26'417,"1"-26"-385,19-26 801,0-1 192,0 0-577,19-25-320,1 26-160,0-28 64,0 1-64,0 26 0,-1 2-96,1-2-64,0 27 32,-20 0-1,0 0-31,21 27 128,-21-2 32,0 29 64,0-28-32,20 28 0,-20-2 0,0 1 64,20-26-32,-2-1 128,3 1 225,-1-27-97,0 0 96,0-27-31,-1 1-1,1-1 129,0 0-161,0-25-320,-20 26-128,0-1-513,0 27-480,0-27-1057,0 27-2146,0 0-5061</inkml:trace>
  <inkml:trace contextRef="#ctx0" brushRef="#br1" timeOffset="98595.6394">16832 17558 12748,'-19'54'800,"-1"-28"-383,20-26 1601,0 0-705,0-26-769,0 26-351,0-27-129,20 0-64,-1 2 0,1-3 0,0 28 0,-20-25-64,21 25 0,-1 0 31,0 0 33,-2 25 65,3 3-97,-1-3 128,0-25-128,0 27 192,-1 0 128,1-27 192,0 0 97,0 0 96,-20 0 95,20-27-63,-1 0 32,-19 2-353,20-3-320,-20 3-32,0-2-192,-20-1-577,20 3-608,-19 25-577,19 0-1441,-20 0-5894</inkml:trace>
  <inkml:trace contextRef="#ctx0" brushRef="#br1" timeOffset="99166.672">17646 16922 4131,'-19'0'9930,"-1"0"-8617,20 0-544,0 0 576,0 0 0,20 27-352,-1 0-448,21 26-161,1-26-224,-3 25 65,23 1-225,-2 0 96,1-26-225,-21 25-287,21-24-192,-21-3-129,1 2-160,-19-27-384,-3 27-737,-18-27-513,0 0-2305</inkml:trace>
  <inkml:trace contextRef="#ctx0" brushRef="#br1" timeOffset="99383.6845">18123 16922 14477,'-20'0'609,"0"27"-449,-19 0 1281,19-1-192,-20 28-480,1 24-320,-1-24-321,20 24-64,-19 2-32,19-26-320,0-1-481,20-1-384,0-24-1057,0-3-2627</inkml:trace>
  <inkml:trace contextRef="#ctx0" brushRef="#br1" timeOffset="99665.7004">18421 17373 10249,'20'27'4901,"-20"-27"-4677,0 0 609,0 0 961,0 0-353,0 25-704,19-25-257,-19 55-160,0-30-127,0 3-225,0 24-161,0-25-479,0-1-577,0 1-898,0 0-3202</inkml:trace>
  <inkml:trace contextRef="#ctx0" brushRef="#br1" timeOffset="100420.7426">19235 17161 10537,'0'-27'3684,"0"1"-3556,-20 0-64,20 26 385,0 0 127,0 0-159,-20 0 63,20 52-128,0 2-95,0-1-161,0 27-96,0-1-161,0-26-127,0 27 256,0-28 64,0-25 0,0-1 160,20-26 161,-20-26-129,0-1 96,20 0 65,-20-26 95,0 1-256,0-28-192,20 28-96,-20-28-128,0 0-96,19 27 128,1 1-33,0-2 161,-20 28 97,20-1-65,0 27 0,-20 27 160,0 26 96,19 0 0,-19-1 0,20 2-192,-20-1-64,20-1-256,1 1-320,-1-26-545,-20 0-1218,20-2-1728,-2 3-6215</inkml:trace>
  <inkml:trace contextRef="#ctx0" brushRef="#br1" timeOffset="100580.7523">19354 17400 15150,'-40'0'1601,"20"-27"-1184,0 27 704,20 0-224,0 0-481,20 0-288,0 0-768,0 0-225,19 0-929,1 0-2434</inkml:trace>
  <inkml:trace contextRef="#ctx0" brushRef="#br1" timeOffset="101034.7789">19652 17188 12171,'0'0'545,"0"26"-898,0 1 930,0-2 512,0 30-897,-20-30-320,20 29-224,0-29 255,0 30 129,20-30-32,-20-25 225,0 0 255,0 0-320,0 0 257,0-25 159,0-2 65,0-1-225,0-24-224,0 0-288,0 24-384,0-24-417,20 25 160,-20-26 321,19 26 32,1 27 255,0 0 97,-20 27 289,20 0 159,0 26-32,-20-28-31,19 30-225,1-3-128,0-25 0,1 26 32,-1-26 128,-2-27 353,2 0-129,1 0 32,-1 0 193,0-27-33,-20-1-127,0 3 31,0-29-384,0 29-96,-20-30-384,20 3-481,-20-1-192,-1 26-737,21 1-1537,-20 0-5477</inkml:trace>
  <inkml:trace contextRef="#ctx0" brushRef="#br1" timeOffset="101415.8007">20108 17188 9320,'20'78'1185,"-20"-51"161,0 26 319,20 1-1312,-20-1 63,0-26 193,0-2-353,20 3 352,-20-28 65,0 0-417,0 0 129,0-28 383,0 3-127,0-2-161,-20-26-95,20 26-289,0-25-96,20-3-256,-20 3-65,19 26 225,21-28 288,-20 28 129,21 26-65,-23 0-96,23 26-32,-21 28 129,19-28 127,-19 26-256,-20 3 32,20-3-160,-20 0-32,-20 3-32,20-2-160,-20-28-321,-19 2-319,19 0-962,-21-27-2883</inkml:trace>
  <inkml:trace contextRef="#ctx0" brushRef="#br1" timeOffset="101878.8271">19454 17453 6694,'0'-28'1762,"0"28"-738,0 0 1635,0-25-545,0 25-897,0 0-416,0 0 288,0 25-320,0 3-1,0-1-127,0 26-289,0-1-320,0-25-160,20-1-576,-2 28-482,3-28-1504,-1 0-4068</inkml:trace>
  <inkml:trace contextRef="#ctx0" brushRef="#br1" timeOffset="102462.8604">21041 17214 4580,'-20'0'9289,"0"0"-7976,20 0-352,0 0 544,0 0 65,20 27-321,0-27-480,0 25-385,21 30-224,-3-30-352,23 2 384,-22 25-352,1-24-320,-1-1-289,1 26-128,0-53-192,-21 25-801,1 2-1793,-20-27-6343</inkml:trace>
  <inkml:trace contextRef="#ctx0" brushRef="#br1" timeOffset="102650.8713">21379 17241 13805,'-20'0'416,"20"0"-256,-20 25 1570,0 2-225,1 1-800,-1 24-417,0 0-288,0 3-128,0-2-320,1-28-802,-1 29-1088,20-28-2114</inkml:trace>
  <inkml:trace contextRef="#ctx0" brushRef="#br1" timeOffset="103024.892">21598 17425 8936,'18'28'7207,"-18"-28"-7656,0 0 577,0-28 801,21 28-256,-21 0-449,20 0 32,0 0-224,19 28 65,-19-28-129,0 27 0,0-2 32,-20 3-129,20-28 161,-20 25 32,-20 2 193,0 0 223,20-1 97,-20 1-225,0-27-64,20 27-128,0-27 1,0 26-129,0-26-96,20 0-289,0 0-415,20 0 31,-21 0-833,1 0-1921,0 0-7367</inkml:trace>
  <inkml:trace contextRef="#ctx0" brushRef="#br1" timeOffset="108101.1831">13378 15493 7238,'-19'25'2883,"-1"-25"-2787,20 26-32,0-26 577,20 0 864,-1 0-736,1-26-577,20 26-128,-1-25 0,22 25 193,-23-28 63,3 28-128,-1 0-160,-20 0-128,-1 0-384,-19 0-353,20 0-1025,-20 0-1601,0 0-2627</inkml:trace>
  <inkml:trace contextRef="#ctx0" brushRef="#br1" timeOffset="108375.1987">13558 15281 11723,'0'-27'736,"18"27"-704,2 0 1121,21 27 225,-1-27-33,-21 25-448,41 2-449,-21 0 65,1-27-193,1 26 32,-23 1-288,2 0 65,0 26-97,-20-28 64,0 29-64,-20-28 64,0 28-64,-19-28-160,19 26 160,-20-25 32,1 0-96,-1-1-32,20 1-513,-19-27-1377,-1 25-5381</inkml:trace>
  <inkml:trace contextRef="#ctx0" brushRef="#br1" timeOffset="140186.0182">13795 9928 5220,'0'0'513,"0"0"-513,0 0 416,0 0 1410,0 0 64,0 0-321,0 0-319,0 0-386,0 0 65,0 0 32,0 0-352,-19 0-513,19 0-64,-20 0-32,20 0 32,-20 0-32,0 0 96,-19 0 0,-1 0 64,-1-26-32,3 26-64,-23 0-64,2 0-128,-1-26 0,1 26 64,0 0 64,-1 26 0,-19-26 32,38 0 0,-18 26 64,19-26-64,1 26 0,19-26-64,0 0 96,0 0-64,20 0 64,0 0 0,-19 0 161,19 0-193,0 27-32,0-27 32,0 27 32,19-1-64,-19 1 0,0 25-64,0 1 32,0 1-32,0-1 96,-19 26-32,19-26 0,0 27 32,0-1-32,0 1 0,-20 25 0,20 2 0,0-27 0,0 25 32,0 0 0,-20 2 0,20-2-32,0 2 160,0-2 0,0 29-64,0-29-64,0 28 64,0-1-96,0-25-96,20 25 128,-20-27 32,0 29-64,0-2 32,0 1-32,0-28 160,20 27-416,-20-25 577,19-2-257,-19 2-161,20-2 162,0 2-97,0-28-33,0 27 33,-1-26 32,1 26 0,-20-26 32,20 25 0,0-25-64,1-1 97,-3 27-226,2-26-31,1-1 96,-1 26 64,-20-25 32,20-26 0,-2 24 32,-18 4-64,21-4 32,-21-24-32,20 24 32,-20 2-64,20-1-32,-20-26-32,0 26 96,0 0 0,0-25 32,0 26-32,0-28 32,0 2-32,-20 24-32,20-24-33,-20-1 1,20 26 64,0-26 64,0-26 0,-21 25 32,21-24-31,0-2-1,0 1-32,0-2 0,0 3 0,-18-2-32,18 27-1,0-26-31,0-27 32,0 26 32,0 0-32,0 0 32,0-26 32,0 0 97,18 0-65,-18 27-64,0-27 0,21 0-64,-1 27-33,0-27 97,-20 0-64,20 0 64,19-27 0,-19 27 32,0 0-64,0 0 160,19 0-95,-19 0-33,21-27 0,-23 27 0,22 0-33,-19 0 33,17 0 0,3 0 0,-1 27 0,-1-27 0,1 0 0,19 0 0,-19 0 33,1 27-33,17-27-33,-17 0 98,18 26-65,0-26 0,1 0 0,19 0 0,-20 0-32,22 0 32,-22 0 0,20 0 0,1-26 32,-1 26-32,0 0 32,0 0-32,1-27 0,0 27 0,19 0 0,1-27 0,-21 27-32,20 0-97,0 0 97,0-26 64,1 26-64,-1 0 0,0 0 32,0-26 32,0 26-64,1 0 64,-1 0-32,-20 0 0,20 0 0,0 0 0,-18 0 0,18 0-32,0 0 32,-19 0-32,19 0 64,0 0-32,-20 0 0,0 0 0,20-26 0,-18 26-32,18 0 0,-20 0-64,0-27 0,21 27 96,-21 0 0,1 0 0,19 0 0,-20 27 32,1-27 0,-1 0-64,-19 0 64,19 0-64,0 0 0,0-27 32,-18 27-32,18 0 64,0 0-64,-19 0 64,19 27-32,-20-27 0,20 0 0,-18 0 32,-2 26-64,20-26 32,-19 0-96,-1 0-64,22 0 128,-22 0 32,0 26 0,1-26 0,19 0 64,-20 26 64,2-26-32,-3 0-96,3 27 0,-2-27 0,20 0-32,-19 27-32,-1-27 64,2 26-64,-2 1 64,0-27 32,1 0 32,19 0 64,-20 0-96,1 25 96,20-25-64,-22 27-64,23-27 0,-22 28-64,20-28 64,2 0 0,-22 27 0,20-27 32,-19 0 0,19 25-64,0-25 64,-20 0-32,22 0 0,-22 27-32,20-27 64,0 0-64,1 25 32,0-25 32,-1 0-32,0 28 0,1-28 0,-1 27 0,0-27-32,0 0 64,1 0-64,0 0 32,-1 0 0,0 0 32,0 0-64,21 0 64,-20 0-32,19 0 32,-20 0 32,1 0-64,-1 0 0,0-27 0,21 27 0,-20 0 0,19 0 0,0 0 0,-20 0 0,0 0 65,0 0 127,-18 0 96,-2 0-160,1 0-96,-1 0 0,-19 0-64,-1 0-96,21 0 0,-21 0-96,2 0 32,-1-28 159,-1 28 33,1 0 0,-20 0 33,-1-25-1,1 25-32,0 0 32,0-27-32,0 27 0,-1-25 0,-19-2 0,20-1 0,-20-24 32,20 25 0,0-26 64,-20 0-64,21 1 0,-21-2 0,18-26 0,2 28-64,-20-28 32,20-26 0,1 27 32,-1-53 64,-2 25 64,2 2-352,-20-27 384,21-1-160,-21 1-32,20 0 64,0-28-128,-20 1 64,19 0-32,-19-26 32,0 26 0,0-27 96,0 0-32,0 2 96,-19 24-128,-1-25 65,20-2 31,-20 3-32,-1-1-96,1-2 32,2 29-96,18-29 32,-20 28-96,-1 1 63,21-1 65,-20 0 33,20 1-66,-20-1 130,20 26-1,-18 1 0,18 0-96,-21-2 0,21 2-64,0 26-64,0 0-193,0 0 129,0-1 128,-20 28-32,20-1 32,0 2 64,0 24 32,0 2-224,0-1-129,-20 0-127,20 25 0,-20 2 95,20 1 289,-19 25 96,-1-28 160,20 28 65,-20-25 127,0 25-128,0 0 65,-19 0-65,-1 0-160,1 0-64,-22 0 0,2 0-64,-1 0 32,-19 0 32,0 0-32,0 0 0,-20 0 32,-21 0-32,1 0 0,-21 0 0,-38 0 0,0 0-32,-41 25 64,21-25-64,19 0 32,20 0 0,1 0-32,-2 0 32,-18 0 0,-1 28 32,1-28-32,-20 0 32,18 0 32,1 0-64,-19 0 0,0 0 96,-1 0-128,21-28 32,-21 28 32,1-25-32,-1 25 0,1-28-32,-2 28 64,2-27 0,-1 27 64,1-25-96,-1-2 192,1 27-31,-1-27-129,1 27-64,0-26 64,19-1-64,-19 27-97,19-26-63,0 26 64,-20-26 128,21 26 32,0 0-32,18-26 0,-18 26 0,20 0-64,-22 0-32,22 0-64,-1 0-32,0 0 96,1 26 0,18-26-65,-18 26 193,-2-26-32,22 26 0,-1 1 96,-21-1 1,22 1-65,-1 0 32,19-2-64,2 2 32,-1 1-32,20-3 0,0 3-32,-1-28-289,20 25-640,1 1-1857,-21 2-6183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07:31.1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4088 12465 3331,'20'-26'1313,"-20"26"-224,0 0 1441,0 0 193,0 0-865,0 0-513,0-27-288,0 27-160,-20-25-289,20 25-127,-20 0-353,-20 0-224,1 0-385,-21 25 1,21 2 224,-22 26-65,43-26 193,-23 25 32,41 1 32,0 0 64,0 1 64,41-1-64,-23-28 64,43 2 0,-22-27 32,21 0 65,-1-27-65,1-26 32,-1 1-32,0-28-64,-18 27 0,-21-26 0,0 26-32,-2-26-64,-18 51-128,-18-24-33,18 25-63,-20 27 192,20 27-128,0 0 160,0 26 160,0 26-32,20 27-32,-2 0-32,23 27 64,-21-28 64,19 2-64,-19-28 32,-20 1-32,20-28 257,-40 1 351,20-26 97,-39-1 128,-1 0-96,-1-26-225,-17 0-95,17 0-481,-18 0 160,19-26-320,1 0-353,19-28-672,20 28-577,-20-26-288,40-2-1249,0 1-6342</inkml:trace>
  <inkml:trace contextRef="#ctx0" brushRef="#br0" timeOffset="274.0156">4763 11564 13004,'-21'80'704,"3"-28"-255,-2 3 736,20 23 417,0 2-417,-20 26-545,20-1-95,0 3-289,0-4-96,0 3-160,0-27-96,20-2-577,18-51-159,-17 26-706,19-53-288,-20 0-640,19 0-4484</inkml:trace>
  <inkml:trace contextRef="#ctx0" brushRef="#br0" timeOffset="441.0249">4941 12253 13228,'0'0'1313,"20"0"-768,0 0 1120,21 0-415,-23 0-578,22 0-512,1 0-416,-2-25-993,-19 25-1185,20 0-2947</inkml:trace>
  <inkml:trace contextRef="#ctx0" brushRef="#br0" timeOffset="620.0353">5378 11988 12587,'20'27'1154,"-20"-1"-33,20 1 96,-20 0 128,0 26-736,0-1-545,0 1-160,0 1-705,0-1-833,21-26-1088,-3-2-6375</inkml:trace>
  <inkml:trace contextRef="#ctx0" brushRef="#br0" timeOffset="902.051">5696 12068 13100,'0'52'961,"0"1"-897,0 2 96,0-3 1249,20 0-224,0 3-896,-1-30-161,21 28-32,0-26 64,-1-27 192,2 0 129,-3-27 95,-18 1-351,21-1 127,-41-25-160,0-1 128,0-1 1,-41 1-321,3 1 0,-3-1 0,1 26-481,1 27-351,-1-27-1058,20 27-2082</inkml:trace>
  <inkml:trace contextRef="#ctx0" brushRef="#br0" timeOffset="1501.0859">6688 12332 9096,'20'0'2531,"0"0"-1442,19 0-97,-19-25 33,21 25-128,-3 0-416,3 0-385,-21 0-192,19-27-289,-19 27-672,0 0-1153,-20 0-3299</inkml:trace>
  <inkml:trace contextRef="#ctx0" brushRef="#br0" timeOffset="1666.0951">6887 12095 10954,'20'105'1057,"-20"-52"-673,0 1-256,0 26 257,20-28-161,-20 1-256,0-26-833,20-1-1761,-1 0-3140</inkml:trace>
  <inkml:trace contextRef="#ctx0" brushRef="#br0" timeOffset="1948.1108">7166 11988 13388,'59'27'385,"-39"-1"-65,18-26 1377,3 27-447,-21 0-674,-20-2-288,20 3-159,-20-3-129,0 30 160,-20-30-256,0 2-289,0 0-127,-1-2 320,21-25 128,-18 28-289,18-28-512,0 0-96,18 0-512,-18 0-1474,21 0-3170</inkml:trace>
  <inkml:trace contextRef="#ctx0" brushRef="#br0" timeOffset="2222.1271">7423 12332 768,'20'0'2883,"0"0"-2851,-20 0 961,0 0-192,19 0-545,-19 0-64,20 28 385,-20-28 95,20 27-415,21-2-97,-23-25 0,2 0 160,21 0 225,-21 0 255,19 0 33,-19-25-160,0-2-1,0-1 289,-20-24 0,-20 25-224,0 2-481,0-3-256,-19 1-64,-2 27 32,1 0 32,1 0 0,19 0-64,0 27-448,20 1-1698,0-28-6375</inkml:trace>
  <inkml:trace contextRef="#ctx0" brushRef="#br0" timeOffset="2720.1556">8138 12148 13644,'40'25'1986,"-1"2"-640,1 1-33,-20-3-416,19 2-353,1 25-416,-20-24 0,19-1-64,-19-27-256,1 25-256,-1-25-417,-2 0-512,2 0-577,-20-25-512,0-2-1762,0-26-2178</inkml:trace>
  <inkml:trace contextRef="#ctx0" brushRef="#br0" timeOffset="2843.1621">8415 12120 7431,'-20'0'3171,"20"28"-2114,-19 24 416,-1-24-320,20 24-608,-20 28-481,20-53-417,0 25-480,0 1-1569,0-26-4292</inkml:trace>
  <inkml:trace contextRef="#ctx0" brushRef="#br0" timeOffset="3008.1721">8694 12280 16944,'0'27'160,"0"-2"288,0 3 257,0-1-513,0 25-320,-20-26-865,20 1-1025,0 0-544,-20-1-4069</inkml:trace>
  <inkml:trace contextRef="#ctx0" brushRef="#br0" timeOffset="3426.1959">7204 12412 10057,'0'0'2242,"0"0"-1633,21 0 159,-21 0-63,40 0-513,-1 0-224,-19 0-768,20 0-1507,-1 0-5668</inkml:trace>
  <inkml:trace contextRef="#ctx0" brushRef="#br0" timeOffset="3902.2231">9190 12173 13388,'0'0'2306,"19"0"-2017,1 0 672,0 0-417,0 0-224,1 0-159,17 0-161,-17 0-353,-1 0-832,0 0-673,-2 0-544,3 0-2755</inkml:trace>
  <inkml:trace contextRef="#ctx0" brushRef="#br0" timeOffset="4053.2318">9290 11963 9160,'18'52'1890,"-18"1"-897,0-1-737,20 1-128,-20 27-128,0-26-448,21-1-321,-21-26-1057,20-2-2209</inkml:trace>
  <inkml:trace contextRef="#ctx0" brushRef="#br0" timeOffset="4601.2632">9587 11909 14830,'59'0'576,"-39"0"-448,39 0 449,-18 0 288,-1 26-1,-1-26-639,-19 28-161,0 24-96,-20-26-129,0 1 65,-20 25-128,0-24-32,-19-3 64,19 2 192,0 1-32,-1-3-225,21 2-319,0-27 95,0 27 129,21-27 320,19 0-64,-21-27-448,21 27 31,0-27 321,-1 27 192,-19-25 32,0 25 96,0 0 0,-1 0-128,-19 0-64,0 25 96,0-25-32,0 27 32,20 25-64,-20-24 64,20-28-32,21 27 64,-3-27 0,3-27 321,-3 27 223,-17-28 97,19 3 32,-20-29-129,-20 29 33,-20-30 256,0 30-161,-21-28-479,-18 53-193,19-27-128,1 27-385,19 27-768,0-27-1378,20 25-1024,20 3-7912</inkml:trace>
  <inkml:trace contextRef="#ctx0" brushRef="#br0" timeOffset="4834.2762">10539 12095 15406,'0'25'1153,"20"-25"-544,1 28 960,-1-3-800,18 2-513,3 1-192,-1-3-128,-1 2-224,-19 0-513,20-2-480,-21-25-1153,1 28-1474,-20-28-7141</inkml:trace>
  <inkml:trace contextRef="#ctx0" brushRef="#br0" timeOffset="4999.286">10738 12095 13933,'-39'53'832,"19"-1"610,0 1 576,-1-26-1474,21 25-832,-18 3-1506,18-30-928,18 2-3268</inkml:trace>
  <inkml:trace contextRef="#ctx0" brushRef="#br0" timeOffset="5238.2996">10936 12253 11018,'61'0'-192,"-61"0"-225,20 27 706,-20-27 1088,0 27-448,0-2-609,-20 3-160,-1-1 64,1-2 193,0 2-65,20-1-352,20 1 32,0 0 0,21-27-96,-3 0-320,3 0-641,-2 0-673,1 0-2754</inkml:trace>
  <inkml:trace contextRef="#ctx0" brushRef="#br0" timeOffset="5474.3131">11195 11776 12651,'59'80'1858,"1"-53"-1377,-21 25 832,22 1 449,-23 0-769,-17 26-833,-1 1-64,-20-27-320,-20 26-225,-1 1-31,-17 0-193,-3-1-736,-18 1-129,-1 0-960,1-27-7496</inkml:trace>
  <inkml:trace contextRef="#ctx0" brushRef="#br0" timeOffset="7697.4402">19553 6319 3299,'0'-27'1889,"0"27"65,0-27 705,0 27-481,0-26-673,0 26-544,-20-27 32,20 27-32,-20 0-416,20-27-481,-39 27-96,19 0-65,-21 27 33,21 0 0,-19-1 0,-1 1 0,20 0 32,0 26 32,1-1-32,19 1 32,19-26-32,1 25 32,20-24 64,-1-1-32,22-27 64,-21 0-32,19 0-96,-19-27 32,-1-1 64,-19-24 0,20 25-31,-40-26 31,0 26-64,0-26 0,0 28 0,0-2-64,-20 27-129,20 0-127,-20 52 160,20-24 224,0 52 0,0-1-32,20 1 64,0 25-32,-1-26-32,1 1 64,0 0-32,0-2-32,-20-24 321,0-1 351,-20-26 417,-20-1 1,1 1-162,-21-2-255,1-25-449,0 0-160,-2 0-64,2-25-128,-1 25-352,21-27-449,-1 27-833,40-26-1409,-20-1-3747</inkml:trace>
  <inkml:trace contextRef="#ctx0" brushRef="#br0" timeOffset="8173.4672">20168 5920 9577,'0'-25'896,"-20"25"-1024,20 0 64,-20 0 256,0 53 1186,20-26 351,-20 51-415,20 2-225,0-1-193,0 1-351,0-28-289,20 28-224,0-27 160,0 1-224,19-1-224,1-26-577,-20-27-896,21 0-1602</inkml:trace>
  <inkml:trace contextRef="#ctx0" brushRef="#br0" timeOffset="8577.4904">20426 6292 12267,'0'27'833,"0"-27"-225,20 0 1122,0-27-577,0 27-544,19 0-193,1 27-416,-20-27-64,19 0-192,-19 0-289,0 0-1152,1 0-1186,-3 0-2754</inkml:trace>
  <inkml:trace contextRef="#ctx0" brushRef="#br0" timeOffset="8894.5087">20942 6053 10313,'0'0'2178,"20"0"-1953,-20 0 1280,0 0 577,0 27-673,0 0-544,20 25-352,-20 1-353,0 0-96,0 1-96,0-29-673,0 28-224,19-26-961,1 1-1152,0-28-5671</inkml:trace>
  <inkml:trace contextRef="#ctx0" brushRef="#br0" timeOffset="9183.5252">21240 6185 16047,'0'54'-64,"-20"-28"64,20 1 128,0 25-32,0-24 96,20 24-96,0-24-448,20-3-449,-21 2 705,21-27 192,-20 0 64,19 0-32,-19-27 289,-20 27 255,0-53-223,-20 26-289,1 2-32,-1-3 32,-20 3-64,1-29-128,-1 28-192,0 26-705,21-27-800,19 0-1442,0 27-6951</inkml:trace>
  <inkml:trace contextRef="#ctx0" brushRef="#br0" timeOffset="9405.538">21438 5895 13741,'20'0'288,"0"25"641,1 3 1377,17-1-609,-18 25-95,21 28-769,-2-2-97,1 2-447,-20-1-97,-1 1-128,-19-27-160,0 26-353,-19-24 65,-1-30-32,-20 2-481,19-1-480,3 1-994,-23-27-3074</inkml:trace>
  <inkml:trace contextRef="#ctx0" brushRef="#br0" timeOffset="10048.5748">22232 6344 11306,'20'0'4228,"-20"-25"-3875,0-2-193,20 0 0,0 1 256,0-1 353,-1 0-289,1-25-480,21 26 64,-21-28-64,-2 28-32,2 26-256,1-27 32,-21 54-32,0-27 192,0 53 64,0 0 32,0-1 0,0 2 0,20-1 32,-20-26-32,20-2 0,-1 3 96,1-28 192,0 0 32,0 0 97,0-28 63,-1 3-31,1-29-65,0 28-224,-20-1-192,0 0-416,20 1-641,-20 0-801,0 26-1121,-20 0-5926</inkml:trace>
  <inkml:trace contextRef="#ctx0" brushRef="#br0" timeOffset="10366.5928">22392 6636 15246,'0'0'2402,"0"0"-2690,20-25 288,-2-2 352,2-26-128,1 26-127,-1 0-65,0 27-96,-1-25-1,-19 25 65,0 0-64,20 25-64,-20 2 96,0 0 0,20 26 0,-20-26 32,20-2-32,0 2 32,-1-27 96,1 26 32,0-26 33,0 0-33,-20-26 64,20-1-96,1 27-32,-21-25-288,18-2-1314,-18-1-1633,20-24-7335</inkml:trace>
  <inkml:trace contextRef="#ctx0" brushRef="#br0" timeOffset="10639.6085">23145 6265 5477,'20'0'9737,"-20"27"-9929,0-27 384,-20 52 1185,20-24-672,0 52-353,-19-28-128,19 0-160,19 28-64,21-53 97,1-1-65,-3 1 64,3-27 32,-21 0 160,19 0 353,-19-27-1,20 1-127,-21-26 127,1-3-319,-20 3-225,0 0-288,-39-28-481,-21 27-832,-19-1-1955,-21 28-7078</inkml:trace>
  <inkml:trace contextRef="#ctx0" brushRef="#br0" timeOffset="11403.6522">19513 8093 13068,'0'-53'801,"-21"26"384,3 1-192,-2 26-769,0 0-96,-1 0-96,-19 26-64,1 1-32,19 26 64,0-1-32,20 2 32,0-1 32,0-28 0,40 3 32,-20-1 128,39-27 0,-18 0 33,-3 0 95,3-27-128,-1-1-32,-1 3 225,-39-28-257,20 27-64,-20-2-128,-20 2-417,20 26-223,-20 0 63,20 26 321,0 2 96,0 26 191,0-4 33,20 5-32,-20-2 64,20-1 65,-20 2 575,0-28 161,-20 28 224,20-54 96,-39 25-192,-1-25-224,-1 0-257,3 0-512,-3 0 320,1-25-480,1-2-256,-1 27-513,40-27-993,-20 27-1441,20-26-3780</inkml:trace>
  <inkml:trace contextRef="#ctx0" brushRef="#br0" timeOffset="11728.6707">20327 7776 6726,'20'-53'4356,"-20"26"-4196,0 27 481,-20-27 1281,20 27-33,-21 0-447,21 27-609,-18 26-577,-2-1 577,20 28-1,0-1-159,0 1-257,0-1-288,20 1-95,-2-2 31,3-23-128,19-2-641,-20-26 64,19-2-1409,1-25-1473,-20 0-7079</inkml:trace>
  <inkml:trace contextRef="#ctx0" brushRef="#br0" timeOffset="11895.6804">20624 7881 14765,'0'54'1186,"0"-2"-738,0 1 801,0 0 161,20-1-1026,-20 2-384,20-1-1409,1 0-2115,-21-26-3074</inkml:trace>
  <inkml:trace contextRef="#ctx0" brushRef="#br0" timeOffset="12161.6954">20922 8067 13484,'0'52'-32,"0"-26"96,0 28 449,0-26 512,20 22-641,0-22-288,19-1-480,1 0-1,1-27 353,-3 0 193,3 0-33,-21-27 64,0 0 737,-20-26 480,0 0-672,-40-1-545,19 2 96,-37 26-128,17-28-320,-18 54-1057,-1 0-1922,21 0-7463</inkml:trace>
  <inkml:trace contextRef="#ctx0" brushRef="#br0" timeOffset="12594.7204">21478 7776 14445,'0'-27'128,"21"27"-160,-3 0 801,2 27 480,21-2 193,-3 29-225,3-1-769,-21 26-320,0-26-32,-1 26 32,-19-25-31,0 0-33,-19-4 64,-1 5 32,0-28-96,-21-1 0,23 1-288,-23-27-609,1 0-961,22 0-1441,-3-27-3299</inkml:trace>
  <inkml:trace contextRef="#ctx0" brushRef="#br0" timeOffset="13042.746">22193 7960 10762,'0'0'480,"0"0"-768,-20 0 352,20 0 641,0 0 223,0 0-223,20 0-385,-20 0-63,20-25 768,19-29 416,-19 28-384,0-28-64,0 29-224,-1-2-449,1 1-160,-20-1-224,20 27-64,1 0-256,-21 0-65,0 27-223,20-1 63,-20 1 385,0-2 192,0 2 32,0 0-32,0-1 0,0 1 0,18 0-32,-18-27 64,20 0 64,1 0-32,-1 0 64,0-27 32,-20 0 128,19 1 289,-19-1-161,20 0-224,-20-25-128,0 26-128,0-1-352,0 27-673,0-27-1089,0 27-1154,0 27-4323</inkml:trace>
  <inkml:trace contextRef="#ctx0" brushRef="#br0" timeOffset="13394.7654">22292 8385 16751,'20'-26'-160,"-20"-1"256,19 0 1282,1-1-385,-20-22-609,20 22-288,1 2-128,-21-2-96,20 28-32,-20 0 32,18 28-65,-18-2 97,20 2 64,-20-3 0,21 0 64,-1 3-64,0-1 32,-1-27 32,1 27 64,0-27 0,0-27 1,0 27 319,-1-27 160,1-1-255,-20 3-161,0 0-224,0-3-288,0 2-417,0-2-705,0 2-864,0 0-705,20 0-4804</inkml:trace>
  <inkml:trace contextRef="#ctx0" brushRef="#br0" timeOffset="13596.7777">22928 7696 12812,'0'27'864,"0"-1"-191,-20 26 1537,20 28-128,0-26-544,0 24-481,0 2-545,20 0-288,-20-1-160,19-26-128,1 1-320,0-1-737,-20-28-1025,0 2-993,0 0-3139</inkml:trace>
  <inkml:trace contextRef="#ctx0" brushRef="#br0" timeOffset="14325.8194">19454 9684 13869,'-20'0'224,"20"0"-448,0 0 256,0 0 416,0 0 161,20 0-129,0-28 1,-2 3 159,3-29 161,-1 1 0,20 26-449,-21-25-224,1 26-96,0-28 32,0 54-192,0-26 0,-20 26-192,0 26 160,19 28-33,-19-28 33,0 26 32,0 2 32,0-2-64,20-24 0,-20 25 128,20-53 96,0 25 256,0-25 257,-1 0-193,1-25 64,0-3 321,1-25-417,-1 27-63,-2 0-353,-18-1-64,20 0-513,1 27-1249,-21 0-1697,0 0-5990</inkml:trace>
  <inkml:trace contextRef="#ctx0" brushRef="#br0" timeOffset="14678.8395">19612 9948 15182,'-39'27'673,"39"-27"-417,0 0 705,0-27-417,0 27-159,19-27-289,1 1-160,0-1-33,0 27 1,0-25 0,-1-2-192,1 27-353,0 0 417,-20 0 160,20 0 128,-20 27-32,20-2 0,-1 2-32,-19-1 96,20 1 32,0-27 1,1 27 95,-1-27 32,18 0 128,-17-27 129,-1 27-65,0-53-31,-1 26-65,1 2-192,-20-2-288,0 0-288,0 1-769,0 26-1026,0 0-1536,0 0-4357</inkml:trace>
  <inkml:trace contextRef="#ctx0" brushRef="#br0" timeOffset="14938.8544">20624 9259 10922,'-20'0'4612,"20"53"-4420,0 0 481,0 27 1505,0-1-480,0 0-577,20 27-737,-20-26-384,40-1 32,-19-26-448,-3 27-930,2-26-1953,-20-29-3491</inkml:trace>
  <inkml:trace contextRef="#ctx0" brushRef="#br0" timeOffset="16121.922">20009 11512 10826,'0'-27'1185,"0"1"-1057,0-1 417,20-26 287,0 26 129,0-26-288,-1 1-577,21-2-192,0 28-64,-21-1 64,1 2-65,0 25-95,0 25-32,-20 2 64,21-1 224,-21 54 128,0-26-32,0 24-96,0-24 32,0-28 32,20 1 160,-2-27 513,3 0 288,19-27-128,-20 1-417,19-28-31,1 1-97,-20 0-288,-1 1-32,1-2-96,-20 28-320,20-1-161,-20 2-416,20 25-512,-20 0-33,-20 25-255,20 2-3140</inkml:trace>
  <inkml:trace contextRef="#ctx0" brushRef="#br0" timeOffset="16496.9436">20128 11803 13452,'-40'0'1378,"40"0"-1250,0 0 480,0-27 417,20 2-64,-20-2-448,40-1-321,-20 28-192,-1-25-128,1-2-32,0 27 95,0 0-191,1 27 192,-1-2 64,-20 3 0,18-1-64,3-2 64,-21 2 32,20-27 32,0 0 160,0 0 321,19 0 128,-19-27-193,0 2-128,0-2 289,19-1-385,-39-24-352,20 25-545,0 2-512,-20 25-961,0 0-736,20 0-2499</inkml:trace>
  <inkml:trace contextRef="#ctx0" brushRef="#br0" timeOffset="16706.9556">20962 11273 12299,'20'-80'1281,"-20"80"97,0 0 127,0 0-640,0 27 32,0 26 320,0 1-192,0 24-352,19 29-417,1-27-96,20-1-480,-19 1-962,17-28-864,3 1-1954</inkml:trace>
  <inkml:trace contextRef="#ctx0" brushRef="#br1" timeOffset="20253.1584">23244 5868 13773,'-18'-80'512,"18"53"-224,-21 2-63,21 25-65,0-27-128,-20 2-32,20 25-64,-20 0-64,20 0 63,-20 0 1,1 25 96,-21 2-96,20 25 96,-19 3-64,-1-3 64,0 1-32,21 26 64,-21 1 1,20-2-33,-1 29-32,-17-27 0,17 25-65,1-26-31,0 28 64,20-27-32,-18-2 0,18 2 64,0-1-32,-21 2 0,21-29 32,-20 28 0,20-28 32,0 28-64,0-1-128,20 1 160,-20-1 0,0-26 0,0 27 0,0 0 0,0-1 0,0-26 64,0 26-64,0 1 0,0-2-64,-20-24 64,20-1-96,0 27 96,0-27 32,0-1 32,0 2 32,0-1 64,0-1-160,-20 1 32,20 1 32,0-28-64,0 28 0,0-2 0,0-26-96,0 1 64,0 26 0,-20-26 32,20 0 0,0-2 32,-20-25 0,20 28-32,-19-3 0,-1 2 32,20-27-32,-20 27 0,0-27 0,0 0-32,1 0 0,-1 0 32,0 0 32,-1-27-32,1 27 96,-18-27 0,17 27-64,-19-25-32,1-3 65,-21 28 63,21-25 64,-21-2-160,21 27-32,-22-27 0,3 1 32,-1 26 0,-2-27-32,2 0 0,-1 27 0,-19-26 96,20 26 0,-22 0-96,22 0 32,-20 0 224,0 0-160,19 0-96,-19 0 0,0 0 0,-21-26 0,1 26 0,18 0 0,-18 0 0,20 0 33,20 0 31,-20 0-32,19 0 128,1 26 224,19-26-288,19 0-160,3 26 0,18 1-352,0-27-289,0 27 128,18-1 97,-18 1 352,21 0 128,-1-2 192,-20 3 224,20-3 161,-20 2 0,0 26-289,0 1-64,0-2-64,0 1-160,0 0 0,0-27-32,0 28-160,0-2 0,0 2 64,0-2 64,0 1 128,20 27 0,-20-27 32,0 26-96,0 1 0,0-1 0,19 27 0,-19-26 32,0-1-32,0 28 32,0-29 0,0 2 0,0-1 0,0 28 32,0-27 64,0 0-96,0 25 32,0-25-64,0-1 32,0 1 0,20 0 225,-20 25 287,0-25-63,0 0-97,0-1-192,20 1-96,-20-28-64,0 1 32,0 0-64,0 1 32,0-2-64,20-26 64,-20 28 0,20-29 64,-20 3-64,19-3 33,1 2-1,0 1 64,20-3-192,-21 2 64,21-27 0,1 27-96,18-27-1,-1 25 1,3-25 32,18 0 32,0 0 192,20 0-192,-18 28-96,18-28 32,-20 0-32,20 0 0,1 27 0,-1-27-32,0 0 0,-20 25 63,20-25 65,-20 0-128,2 0 160,-22 0-32,0 0 0,1-25-32,-21 25 192,-19 0-256,0 0 192,1-27 0,-1 27-64,-20-28-64,0 3 32,18-2 32,-18 27 32,0-27-32,0-26-32,0 26 0,0 2 0,0-3 32,20-24 0,-20 25 0,21 1 0,-21-26-64,0 24 64,20-24 0,-20 25 0,20-26 64,-1 1-32,-19-3 64,20 3-64,-20 0 128,20 24-96,-20-24-32,20 25-32,0-26 65,-1 26-97,21 1 32,0-26-161,-1 24 225,1-24-32,19 25 0,-18-26 97,18 26 31,1-25-64,-21-1-64,1 26 32,0-25 0,-1 24-128,1-24 64,-1-1-32,2 25 32,-1-24-96,-22 25 128,3 2-32,-1-3 0,-20 1 0,20-25-32,0 25 64,-1-26-96,1 1-96,0 25-1,-20-26 33,20 0 32,0 1 32,0 24 64,-1-24 32,1-2 128,-20 28-64,20-26-128,1-2 161,-21 1-129,20 26-64,-2-26-33,2 1-159,1-1 224,-1-26-32,0 26 96,19-1 0,-19-26 224,0 2 1,0 24 31,-1-24-96,21-29-32,-20 27-128,0-25-32,19-2 0,-19 2 0,21-2 0,-23 2 32,2-2 64,0-25 257,1 27 191,-1-29-63,-20 28-97,0-26-256,0 26 32,0-27-160,0 28 0,18-27-32,-18-2 64,0 29-128,0-27 96,-18-1 0,18 1-64,-20 0 128,-21 25 449,3 0-1,-23 2-127,-18 52-257,0-27-64,-20 28-96,-21 25-64,1-26-97,-21 26-159,-18 2-385,39 25 161,0 0-1602,1 25-2338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17:07.72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3611 2286 5445,'-19'26'2914,"19"-26"-2209,0 0 576,-20 0-224,20 0 128,0 0 289,0 0-545,0 0-609,0 0-192,0 0 224,0 0 129,0 0-97,20 0-160,-20 0-31,19 26-65,21-26 32,-20 0 0,39 0-32,-19-26 32,19 26-128,2 0 32,-2 0 1,1 0 31,19 0 64,-20 0-96,2 0-32,-23 0-32,23 0 64,-22-26 0,-19 26-32,0 0-192,0 0-32,-1 0-193,-19 0-159,0 0-385,0-28-160,0 28-449,0 0-223,0 0-1058,0-26-3107</inkml:trace>
  <inkml:trace contextRef="#ctx0" brushRef="#br0" timeOffset="339.0194">4346 2099 4644,'-21'0'2402,"21"0"-832,-18-27 512,18 27-353,0 0-383,0 0-354,0 0-351,0 0-128,18 0-129,3 0-64,-1 27-64,0-27-31,19 27 31,-19-27-64,20 0-96,-20 28 64,19-28-32,-19 25 33,21-25-65,-21 0 32,-2 25-128,2-25 96,-20 0 32,0 28 256,0-2-63,-20-26-225,2 54-32,-43-28 0,2 27-128,-1-26 64,21 26-96,-1-1-929,-1-25-705,23 26-2754</inkml:trace>
  <inkml:trace contextRef="#ctx0" brushRef="#br0" timeOffset="3828.219">14212 2286 11851,'-39'0'96,"39"26"480,-20-26 193,20 0 576,0 0 257,0 0-1090,0 0 129,20 0-32,-1 0 63,21 0-287,-20-26 31,19 26-256,1 0 32,1 26-224,-3-26 32,3 0-192,-1 0-32,-1 0-289,1-26-223,-1 26-33,-19 0-64,20-28-96,-40 28 0,20 0-160,-20 0-897,0 0-864,0 0-2051</inkml:trace>
  <inkml:trace contextRef="#ctx0" brushRef="#br0" timeOffset="4138.2366">14550 2204 5733,'-20'-25'1345,"0"25"545,20 0-321,0 0-255,0 0-97,0 0-192,20 0-449,0-25-351,0 25-65,0 0 32,19 25 160,1-25 33,-1 0-161,1 25-96,1 3 64,-3-28 0,3 26-96,-21-26-32,19 28-64,-19-28-64,0 26 64,0-26 64,-20 0 129,0 0 351,0 26-224,-20-26 129,-20 0-321,1 26 96,-22 1-64,23 0-96,18-1-128,-21 1-64,21-2-801,1 2-1697,19 26-4741</inkml:trace>
  <inkml:trace contextRef="#ctx0" brushRef="#br0" timeOffset="9499.5433">22015 880 13676,'-20'-52'193,"0"24"-33,-1 3-128,1 25-160,-19 0 288,-1 0 192,0 0-352,1 25 32,-1 3-128,1-2 160,19 28-96,0-28 32,0 26 0,20 2-32,0-27 32,0 25-32,20 1-64,20-26 32,-21 25-32,21 1 32,0-26 0,-21 0 32,1 26-32,0-28 64,-20-25 160,0 27 256,-20 0 193,0-27-97,1 26-191,-21-26-97,20 0 64,-19 0-128,19 0-128,0 0-32,20-26-288,0 26-577,0 0 641,0 26 160,20-26 64,0 28 0,-1-28-32,1 26 0,0 0 32,0 0 32,-20 0 0,20 2-32,-20-2 0,0 0 0,0 1-288,0-2-866,0-25-415,19 28-545,-19-28-3139</inkml:trace>
  <inkml:trace contextRef="#ctx0" brushRef="#br0" timeOffset="9866.5643">22272 1436 14541,'0'-52'-128,"0"26"-32,-20-1 128,20 0-32,-20 27 64,20 0 192,-19 0-224,-1 27 0,20 0 32,-20 26 64,20-1-32,20-25-32,0 27-96,19-2 64,-19-26 0,39 0 96,-19 2 128,19-28 96,-18-28 1,-1 28 383,-1-26 1,-19 0-160,-20 0 31,20-28-448,-40 28-32,0-28-96,0 2 0,1-1 0,-21 26-224,19 1 32,-17 26-609,18 0-1089,-1 0-2018</inkml:trace>
  <inkml:trace contextRef="#ctx0" brushRef="#br0" timeOffset="10083.576">22829 1596 19250,'39'26'-321,"-19"-26"65,-20 0 352,0 0-32,0 26 193,-20 2-193,-1-28-64,3 52-417,-2-25 321,-1-2-224,21 3-993,-20-1-1154,20-27-960,0 0-2435</inkml:trace>
  <inkml:trace contextRef="#ctx0" brushRef="#br0" timeOffset="10342.5915">23145 1358 14317,'20'0'320,"-20"0"-736,20 0 928,-20 26 674,0-26 351,0 52-224,0-25-800,0 26-257,0 1-160,20-2 0,-20 2-192,0-2-512,0 0-482,0-24-543,21-1-994,-21-2-2978</inkml:trace>
  <inkml:trace contextRef="#ctx0" brushRef="#br0" timeOffset="11085.6341">23523 1067 8423,'-20'-27'737,"20"27"32,0 0 736,20 0 97,0-28-417,-1 28 160,1 0-512,0 0 32,21 0-32,-3 28-257,3-1-416,-2-2-160,-19-25-320,0 27 32,-20-2-65,0-25 33,-20 28 128,0-1 192,1 0-64,-21-2 32,19-25-32,1 27 32,20-1 32,-18 1 0,18 0 0,0-1 32,0-26-32,18 27 0,2-2-32,1 2-160,-1 0-33,-20-1-127,20 2 128,-20-2 96,19-26-353,-19 26-31,0 0 127,0 0 33,0 2 192,0-28 32,0 26 64,0 0 64,0 1 0,-19-2 64,19 3 32,0-28 256,0 27 193,0-2-129,0-25-32,-20 27-95,0-27-129,-1 0-128,1 27-224,-18-27-385,17 26-1152,1 1-3973</inkml:trace>
  <inkml:trace contextRef="#ctx0" brushRef="#br0" timeOffset="11215.6415">24119 1994 18865,'59'0'-1601,"-59"0"-10058</inkml:trace>
  <inkml:trace contextRef="#ctx0" brushRef="#br0" timeOffset="31193.7842">6332 5463 5733,'20'-25'1377,"-20"25"-640,18 0 384,-18 25 160,21 3-480,-1 26-128,-20-2-161,0 54-160,20-27 1,-20 1-33,0-1-128,0-1 32,0-23 65,0-30 31,0-25-128,0 28 193,0-56 672,0 28-705,0-52-320,-20-1-96,20 0 64,0-26-32,-20 26-64,-1-27-481,21 1-127,0-1 287,0 27 481,0 27 160,0 26-127,21 0-33,-1 26 256,0 2-96,0 50-192,-1-24-32,21 24 32,-20-24-32,19-1 0,-19 0 0,20-1-128,-1-25 128,-19-2 32,0-25 160,0 0 129,-20-25 95,21-2-128,-21-25-96,0-1-96,-21 0 65,1-1-33,0-24-128,0 24 0,1 1-32,19 28-32,-20-3-321,20 28-447,0 0-546,0 0-896,20 0-352,-20 28-2403</inkml:trace>
  <inkml:trace contextRef="#ctx0" brushRef="#br0" timeOffset="31518.8028">6848 5597 8680,'0'0'384,"-20"0"-224,20 26 481,0-26-33,0 27-31,0 26 96,0-1-289,20 2-256,-2-1 32,3 0-32,19-27 65,-20 0 31,19 1 288,1-27 577,-20-27 96,19 1-128,-19 0-160,-20-27-224,20 26-129,-20-26-95,-20 0-161,0 27-96,-19 0-192,-1-1 32,0 0-32,1 27-64,-1 0-224,19 0-641,21 27-1153,0-27-1345,21 27-2082</inkml:trace>
  <inkml:trace contextRef="#ctx0" brushRef="#br0" timeOffset="31706.8129">7184 5570 14637,'0'-25'257,"20"25"1728,21-28-543,-21 28-609,19 0-353,1-26-352,-1 26-160,1 0 64,0 0-448,-1 0-865,-19-28-1986,-20 28-4165</inkml:trace>
  <inkml:trace contextRef="#ctx0" brushRef="#br0" timeOffset="31871.823">7344 5545 10698,'0'52'704,"20"-26"1474,-20 28 64,19-28-352,-19 26-833,20 2-704,0-1-353,0-28 96,0 29-224,-1-28-705,1 26-1473,0-24-3043</inkml:trace>
  <inkml:trace contextRef="#ctx0" brushRef="#br0" timeOffset="32586.8639">8237 5703 11018,'-20'0'1698,"20"0"-1026,0 26 705,0-26-384,20 0 225,0 26-161,0 1-193,19 0-703,1 26 31,-1-28-96,1 3-96,1-2-160,-3 0 32,3 1-321,-21-27-320,-1 25-768,1-25-1122,-20 0-2818</inkml:trace>
  <inkml:trace contextRef="#ctx0" brushRef="#br0" timeOffset="32795.8758">8535 5703 10890,'-21'26'1281,"1"-26"-1345,-18 26 480,17 28 417,-19-28-32,1 26-96,19 2-577,0-28-128,0 26-225,20-24-447,0-1-1122,0-27-3267</inkml:trace>
  <inkml:trace contextRef="#ctx0" brushRef="#br0" timeOffset="33025.889">8852 5887 15566,'0'28'-384,"21"-28"736,-21 26 737,0 0-160,20 1-64,-20-2-577,18 3-384,3 24-641,-1-24-640,0-2-673,-20 2-3907</inkml:trace>
  <inkml:trace contextRef="#ctx0" brushRef="#br0" timeOffset="37682.1552">833 11663 9032,'-21'0'-96,"21"28"224,0-28 1858,0 0-737,0 0-544,0 0-97,0 0-63,21 0 96,-1 0 63,-2 0-159,2 0-193,21 0-160,-2 0-64,1 0 65,0 0-65,-1 0-64,1 0 0,-20-28-256,19 28-513,-19 0-576,0-25-897,-20 25-2435</inkml:trace>
  <inkml:trace contextRef="#ctx0" brushRef="#br0" timeOffset="38035.1748">1130 11531 5477,'0'0'768,"0"0"-800,0 0 1538,0 0 800,0 0-1249,0 0-256,0 0-193,0 0-95,20 0 159,-1 0 161,-19 0 0,20 0-128,0 0-97,0 27-63,1-27-257,-1 0-128,-2 0 32,2 27-128,1-27 1,-1 0-194,-20 0 322,0 26 63,20-26 32,-20 27-96,0-27-64,0 25 33,-20 3-1,0-2-96,20-26 0,-21 26-64,1 1-32,2 0-321,18-1-1344,-20 1-1218,-1-2-6374</inkml:trace>
  <inkml:trace contextRef="#ctx0" brushRef="#br0" timeOffset="42147.4107">4147 8485 9288,'0'-27'289,"0"27"-129,0 0 1537,20 0-736,-20 0 128,0 27-96,0-1-256,0 29 256,20-30-64,-20 29-449,0-1-384,0-28 0,21 2-64,-21 26-256,0-26-416,0-27-962,0 27-1473,0-27-5125</inkml:trace>
  <inkml:trace contextRef="#ctx0" brushRef="#br0" timeOffset="42638.4388">4406 8670 10345,'0'0'417,"0"0"-513,0 0 928,0 0 257,0 0-480,0 0-225,0 0-352,0 28 32,0-28 417,0 25 31,0-25-351,0 27-129,0 0 32,0-27 32,19 26 32,1 1-64,-20-27-64,20 27 96,20-27-64,-21 0 32,1 25 0,20-25 32,-19 0 0,17-25 64,-18 25 97,1-27 63,-1 27 0,-20-27 193,0 1 127,0-1-127,0 0-97,-20 2-127,-1-3-33,1 3-96,-18-3 224,17 2-191,-19 26-65,1 0-256,19 26-1,-20-26-319,1 28-833,19 25-1602,20-28-6246</inkml:trace>
  <inkml:trace contextRef="#ctx0" brushRef="#br0" timeOffset="44715.5576">4009 11399 9545,'19'27'3267,"-19"-27"-3363,20-27 288,0 27 1441,0-26-319,0 26-418,-1 0-351,1-27-417,0 27-128,-20 0 0,20 0-64,1 0-513,-21 0-672,18 0-673,-18 0-1120,0 0-5254</inkml:trace>
  <inkml:trace contextRef="#ctx0" brushRef="#br0" timeOffset="45262.5889">4346 11134 2049,'0'0'8200,"20"0"-8232,-20 0 352,20 0 1282,-20 0-545,39 0-128,-19 27-256,0-27-225,0 26 289,-20-26-33,20 27-415,-1-2-193,-19-25 0,0 28 0,0-2 0,0-26 32,0 28 64,0-3 161,-19-25-65,19 27-32,0-27-32,-20 0 33,20 0-161,0 26-96,0-26-32,0 0 128,0 27-128,20-27 160,-20 0-96,19 27-32,1-27-64,-20 0-128,20 0-193,0 0-95,1 0-225,-21 0-640,20 0-1314,-2 0-2369</inkml:trace>
  <inkml:trace contextRef="#ctx0" brushRef="#br0" timeOffset="45637.6103">4882 11239 13452,'0'-25'160,"0"25"-160,0 0 1218,-20 0-706,20 25-416,0-25-64,-20 28 32,20-2-64,0 2 0,0-3 0,0 2 0,20-1-32,0 1-32,0 0-32,0-27-224,19 0 63,-19 0 225,0 0 64,19 0-32,-19-27 97,-20 27 159,20-27 256,-20 1-31,0-1-97,0 2 257,0-3 224,-20 2-385,-18 26 385,17-28-545,-19 28-128,1 0-448,19 0 160,-20 0-1249,20 0-2275</inkml:trace>
  <inkml:trace contextRef="#ctx0" brushRef="#br0" timeOffset="58940.3712">16417 9755 4067,'18'-25'4260,"2"-2"-2658,0 27-289,-20-26 161,21-1-1,-21 27-192,0-27-384,0 1-288,0 26-321,-21-26-160,1 26-160,-18 0-32,-3 0-64,21 26 0,-19 0-33,-1 1 65,0 26 32,21-26 32,-1 25 32,0 1-64,20 1 0,20-1-448,0 0-65,19-26-31,1 0 415,-1-2 161,21-25 96,-21-25 97,22 25-1,-23-27-32,-17-26 64,-1 26-96,0-26 0,-20 27 64,0-27 97,0-2-161,0 30-96,-20-2 0,20 1 0,0 26-96,-20 0 0,20 0-97,0 26 65,0 26 64,0 3-32,20-2-192,0-2-33,0 30-31,-1-27-32,1 24-1,-20 2 257,20-1 96,-20-26 64,-20-1 64,20 3 385,-20-30 352,-19 29 128,-1-28 224,1-26 0,-22 27-256,2-27-321,-1 0-319,1 0-193,0 0-96,-1 0-96,1 0-193,-2-27-415,23 27-674,17 0-415,1 0-1314,20 0-2691</inkml:trace>
  <inkml:trace contextRef="#ctx0" brushRef="#br0" timeOffset="62019.5472">17310 9306 5317,'0'-25'1921,"0"25"-287,0-28 31,0 28-95,0 0-193,0-26-512,-21 26 224,21 0-544,0 0-225,0 0 128,-20 0-63,20 0-257,-20 0-32,1 26 96,-1 27-128,0 0 160,0 1 193,0-2-1,1 28-63,19-28-129,0 28-32,0-2-64,0-23-64,0 24 32,19-26-96,1 0 32,0-26-96,0 25-416,19-25-193,-19-1-448,-20 1-481,20-27-1697,-20 0-9223</inkml:trace>
  <inkml:trace contextRef="#ctx0" brushRef="#br0" timeOffset="62611.5812">17627 9571 9993,'-20'-26'673,"20"26"-609,0-27 1217,0 27 192,0 0-95,0 0-353,20 0-641,-20 0 0,0 27 385,19-1 96,-19 26-289,20 2-159,-20-1-257,0-1-64,0 1 0,0 1-96,20-1-192,0-26-481,-20 26-576,21-53-833,-3 27-1505,2-27-7912</inkml:trace>
  <inkml:trace contextRef="#ctx0" brushRef="#br0" timeOffset="62934.5991">18004 9730 12299,'0'25'224,"-20"-25"-224,20 27 929,0 26 64,0-25-96,0 23-417,0 4-319,20-2-161,20-26-225,-1-2 193,1-25-64,19 0-32,2 0 96,-22-25 128,1-2 96,-1 0-31,-19-26 127,-20 25 192,0-23-191,-20 23-1,-19 3 64,-1-3 97,-19 28-385,-2 0-128,22 0-545,-1 0-1153,20 0-2402</inkml:trace>
  <inkml:trace contextRef="#ctx0" brushRef="#br0" timeOffset="63260.6183">18302 9333 12716,'-20'0'960,"40"0"-1376,0 0 864,0 0 834,19 26 95,1 1-224,19 25-608,-19 1-481,19 1-128,-39 24 288,21 2-64,-21-1-32,-1 2-128,-19-2 64,0-26-256,0 1 416,-19-2-96,-1 1-64,-21 0-96,1-1-512,1 2-481,19-28-1089,-20 1-3491</inkml:trace>
  <inkml:trace contextRef="#ctx0" brushRef="#br0" timeOffset="64061.6634">19454 9730 1537,'0'0'9225,"0"0"-9321,-20 0 64,20 0 352,0 0-256,0 25-64,0-25 32,0 0-96,0 27 128,0-27 641,0-27 832,0 27-736,0-25 128,20 25 96,0-27-96,-2-26-321,3 26-223,-1 1-161,0 0-192,0 0 32,-1 26-96,1-27-128,-20 27-97,0 27-31,0-1 32,0 0 64,20 0 64,-20 1-65,20 26-127,0-26 64,-1-2 224,1-25 96,0 0 96,0 0 256,0 0 225,-1 0 0,1-25-193,0-2-96,1 1-191,-21-1-129,0 27-257,20-27-800,-40 27-960,20 0-2788</inkml:trace>
  <inkml:trace contextRef="#ctx0" brushRef="#br0" timeOffset="64429.6849">19553 10049 96,'-40'25'14990,"40"-25"-14990,0 0 448,0 0 1090,0-25-994,20 25-224,-20-27-95,20 0-97,0 1-96,-1-1-32,-19 27 64,20-28-160,-20 28 128,0 0-160,20 28 32,-20-28 32,20 27 0,-20-1 31,20 1-159,19 0-32,-19-2 64,20 2 160,-21-27 32,21 0 64,1-27 160,-3 2 321,3-2 63,-21 0-255,-20 1 95,19-1-320,-19-1-128,0 3-416,-19 25-609,-1 0-1057,0 0-2178</inkml:trace>
  <inkml:trace contextRef="#ctx0" brushRef="#br0" timeOffset="65447.7428">20585 9359 11274,'19'-26'673,"-19"26"288,0 0 896,0 26-415,0 1-33,20 0-512,-20 25-64,0 28-225,0-2 161,20 2-128,-20-1-321,0 2-288,20-2 32,-20-26-64,21 1-320,-21-29-417,18 28-352,-18-26-256,0 0-673,0-27-2723</inkml:trace>
  <inkml:trace contextRef="#ctx0" brushRef="#br0" timeOffset="67206.8433">16733 11717 13612,'20'-26'481,"-20"-27"-353,0 26 641,0 1 352,-20 26-160,1-27-385,-21 27-384,0 0-224,-19 27 32,18-1-96,-18 1 96,19 26-96,22-1 96,-3 2 0,21-28-64,21 26-160,-3-24-128,22-2 127,19-26 257,2 0-32,-2-26 96,-19-2 33,19 3 95,-39-2 0,0 1-32,0-28 193,-20 28-129,0 26-256,0-26 32,0 26-160,0 0-225,-20 52 225,20-25 64,0 53 32,0-1 0,0 1 0,20 25-64,-20-25 96,19-27-160,1 27 128,0-28 32,1 0 32,-21-24 320,0 26 289,-21-28 416,-19-26-32,1 26-96,-1-26-353,-19 0-63,-20 0-225,19-26-160,1 0-256,-2-1-320,22 0-353,-1-1-609,20 28-672,1-25-1665,-1 25-9385</inkml:trace>
  <inkml:trace contextRef="#ctx0" brushRef="#br0" timeOffset="67725.8737">17627 10975 2850,'-60'0'9449,"40"0"-8392,-19 27-448,19-2 95,-20 30 129,21 24 448,-1 27-320,0 0-512,-1 0-257,21 0-128,0 0 160,0 0-320,21-28-32,-1 2-160,0-26-65,-1-28-287,21 28-481,-20-54-737,0 0-2626</inkml:trace>
  <inkml:trace contextRef="#ctx0" brushRef="#br0" timeOffset="68072.8934">17765 11691 14669,'-20'-28'1089,"20"28"-160,0 0 609,20 0-417,1 0-545,-1 0-223,20-25-161,-1 25-224,1 0 32,-1 0-224,1 0-417,-20 0-1121,0 0-992,-1 0-1666,1 0-6086</inkml:trace>
  <inkml:trace contextRef="#ctx0" brushRef="#br0" timeOffset="68410.9117">18342 11453 6854,'19'0'3940,"-19"0"-3460,0 0 1058,0 0 608,0 26-545,20 0-448,-20 0-384,0 1-224,0 0-321,0-1 32,0 1-192,20-2-96,-20 29 32,0-28 0,0 1-256,0 0-449,0-1-480,20 1-609,-20-27-1281,20 0-4324</inkml:trace>
  <inkml:trace contextRef="#ctx0" brushRef="#br0" timeOffset="68713.9299">18719 11611 11530,'-20'27'0,"20"-27"0,-20 25 673,1 3 64,19 24-385,0-25-128,19 26-192,-19-26-128,40-2 32,-20 3 0,19-2 0,1-26 160,0 0 449,-1-26 384,-19-2-1,0 3 65,1-2-64,-21 1-96,0-28-385,-21 28-255,1 0 31,-20-2-160,21 3-448,-21 25-834,20 0-1953,0 0-5861</inkml:trace>
  <inkml:trace contextRef="#ctx0" brushRef="#br0" timeOffset="69023.9467">18877 11239 14958,'0'0'-417,"0"-25"609,0 25 930,20 25 159,20 3-224,-1-2-481,1 2-384,1 24 353,-2 1 224,1 26-97,-20-26-383,19 27-33,-19-27-160,0 26-64,0-26 0,-20-1-32,0-24-64,-20 24-192,0 2-481,0-28-576,-19 1-705,-1 0-1505,20-2-6855</inkml:trace>
  <inkml:trace contextRef="#ctx0" brushRef="#br0" timeOffset="69903.9977">19771 11743 10794,'0'27'2306,"0"0"-2274,0-27 961,0-27 929,19 27-1090,-19-53-287,20 27-33,0-2-127,1-24 448,-1 26-33,18-28-255,-17 28-289,-1 0-256,-20 26 96,20-26-96,-20 26-160,19 26 0,-19 0 160,0 0-128,0 1 96,0 0-64,0 26 64,0-28-128,20 3-97,-20-2-31,20 0 160,20 1 128,-21-27 64,1 0 160,20-27-128,-20 1 160,-1 26 97,21-26-33,-40-2-32,20 3-159,-20-2-129,21 27-449,-21 0-736,0 0-1570,-21 0-2241</inkml:trace>
  <inkml:trace contextRef="#ctx0" brushRef="#br0" timeOffset="70308.0214">19889 12062 13837,'-38'27'1377,"17"-27"-2082,21 0 865,0-27 929,21 27-256,-21-27-448,20 1 31,-2-1-256,2 0 0,1 27-160,-1-26 353,0 0-353,-20 26 128,19 0 96,-19 0-128,20 0-96,0 26-32,0-26 0,-20 26-32,20 1 32,-20 0-32,19-27 64,-19 26-64,20 1-64,0-27-65,0 27-95,0-27-32,19 0 256,-19 0 96,0-27 64,1 27 0,17-27 128,-38 1 97,21-1-129,-21 27-192,0-27-160,0 1-417,0 26-320,0 0-800,0-26-2403</inkml:trace>
  <inkml:trace contextRef="#ctx0" brushRef="#br0" timeOffset="70950.0581">20962 11531 8391,'0'-26'2755,"0"26"-2371,0 0 1186,-20-26-257,0 26-928,0 0-129,1 0-128,-21 26-96,20 0 64,-1 1 64,3 26 0,18-1 32,0 28-95,0-26 95,18 24 0,3-24-224,19-1-256,-1-26 127,1-1 161,0 1 33,19-27 95,-18-27 96,17 1 256,-17-1 481,-21 0 0,19-25-192,-19-1-32,-20 0-353,0-27-224,0 1-160,-20 26 32,-19-1 64,-1 2 0,-19 26-192,-22-1-576,-18 0-1378,20 27-3075</inkml:trace>
  <inkml:trace contextRef="#ctx0" brushRef="#br1" timeOffset="74128.2399">21359 9174 8359,'0'-27'1922,"-20"1"-769,20 26-800,-20 0-289,1 0-128,-1 0-193,-20 0-447,1 26-65,-1-26 192,-19 0 129,-22 0 192,2 27 160,0-27 96,0 0 64,-2-27-32,2 27-32,0 0 128,0 0 224,0-26 129,19 26-97,1 0-160,-2 0-64,22 26-128,-1-26 65,20 0 95,0 27-32,1-27-96,19 0-32,0 25-32,0-25 32,0 0 64,19 0 64,1 0 0,-20 0-96,20 28-64,-20-28 33,0 26 95,20 2 128,-20-3-96,20 2-64,-20 26-64,19-26 32,-19 51-32,20-24 0,0-2-32,-20 28 32,20-27-64,1 27 64,-1-1-32,-2-26-32,3 27 32,-21-1-32,20-26 32,-20 26 32,0-26-32,20 27 0,-20 0 0,0-28 0,0 28 0,0-1-128,0 1 320,0 0-32,0 26-160,0-27-32,0 1 64,20-28 33,-20 28 351,0-27 193,19-27-289,-19 27-128,20 0 0,-20-26 353,20 26-289,0-27-256,0 27-96,-1 0 64,1-1-32,-20-24-32,0 24 0,0 2-1,0-28 130,0 1-33,0 26 0,0-27-33,0 0-31,0 1-96,0 0-96,0 26-64,0-26 160,0-2 160,0 2 0,-20-1 0,20 1 160,0 26 128,-19-27-64,19 0-160,0 2 128,0-2-127,0-26-98,0 26-191,19 1 160,-19-27-32,20 25 32,-20 3 96,20-28-32,0 27-32,-20-27 64,20 27 64,-20-27-32,19 0-32,1 0-32,-20-27-32,20 27 64,0 0 128,1 0-63,-3 0-33,23-27 0,-21 27 64,18 0-128,3 0-32,18 0-225,-19 0-159,19-28 160,1 28-129,-19 0-31,18 0 224,0-25 192,1 25-96,-21 0 32,1 0-257,0 0-191,-21 25 320,1-25 64,0 0 64,0 0 128,1 0 192,-3 0 192,-18 0 129,20 0-65,0 0-191,1 0-33,-21 0-192,0-25-64,20 25 64,-20 0-64,0-27 224,0 27 97,0-26 31,18 0-128,-18-2 33,0-24-193,0 26-64,0-28-96,21 1 64,-21-26 0,0 26 0,0-54 0,0 29 64,0-28 128,0-27 417,0-26 351,0 27-255,-21-28 0,21 2-289,0-1-96,0 0 33,0 26-33,0 1-256,21 25 96,-21-25 32,20 27-31,-20 25-193,20 1 64,-20-2-96,20 2 0,-20 26-225,0 0-63,0 27-32,0-27-33,0 0-255,-20 1-418,0 25 33,0 0-1537,-1 27-4645</inkml:trace>
  <inkml:trace contextRef="#ctx0" brushRef="#br1" timeOffset="75373.3111">6451 6605 8295,'39'0'3011,"-19"-28"-2819,39 28 33,21 0 479,20 0 449,17 0 481,23 0-161,20 0-672,-2 28-256,40-28-257,-19 25 160,39 2-191,-19-27-354,-1 0 258,0 0-97,-18 0 64,-22 0-64,-18-27 160,-41 27-32,0 0-160,-60-25-128,1 25-1505,-40-28-3877</inkml:trace>
  <inkml:trace contextRef="#ctx0" brushRef="#br1" timeOffset="90747.1904">4088 11903 2530,'-20'0'6983,"20"0"-6247,0 0 417,0 0 1346,0 0-706,0-28-768,0 28-288,0 0-289,0 0-95,0 0-65,0 0 32,20 0-127,0 0-1,-1 28 96,41-28 0,-1 0-96,2 0-31,18-28-65,20 28 32,-20 0-64,0 0-64,2 0 64,-22 0-32,0 0-32,-19 0-32,0 0 32,-1 0-64,-39-25-353,0 25-255,0 0-289,0 0-961,-20 25-2946</inkml:trace>
  <inkml:trace contextRef="#ctx0" brushRef="#br1" timeOffset="91747.2464">6947 15665 9833,'-20'0'3491,"0"0"-2370,20 0-352,-20 0 896,20 0-63,0 0-385,20 0-736,0 0-225,19-25 128,21 25-128,-1 0-95,22 25-1,36-25 64,-17 0-256,19 0 128,0 0 32,1 0-160,-1 0-64,1-25 160,-3 25-64,-17-28-64,-1 28 32,-39-26-32,-1 0-320,-39 26-257,1 0-128,-21 26-640,-21-26-1154,-19 26-4067</inkml:trace>
  <inkml:trace contextRef="#ctx0" brushRef="#br1" timeOffset="92412.2857">8911 15930 13228,'0'-26'801,"0"26"-865,0 0 384,0 0 1057,0 26-416,21 1-352,-21 0-129,0 25 33,0 1-33,0 0-31,0-1-225,0 2-128,0-28-256,0 1 96,20-2-257,-20 30-287,0-28-97,20-2-256,-20-25-1153,20 28-2754</inkml:trace>
  <inkml:trace contextRef="#ctx0" brushRef="#br1" timeOffset="92750.305">8713 16222 14189,'0'26'256,"0"-26"-320,0 0 1794,0 0 95,0-26-1408,20-2-161,0 2-224,0-26 64,1-2-64,-3 1 64,2 28-96,0-29-32,21 28-32,-23-28 128,3 54-96,-1-25 32,0-2-32,-20 27 0,0 27-32,20-2 256,-20 2-160,0 26 0,19-26-64,1 0 32,0 25-544,0-26-897,19 1-1859,-19-27-7270</inkml:trace>
  <inkml:trace contextRef="#ctx0" brushRef="#br1" timeOffset="111753.3919">12049 15136 9865,'-20'0'3139,"0"0"-2755,20 0 417,0 0 608,0-26-320,0 26-704,20 0-257,-20 0 0,20 0-32,19 0-32,-19 0 32,0 0 0,19 0 32,1 0 0,-19 0 65,17 0-33,3 0-32,-21-28 128,19 28-288,1 0 96,-20 0 0,19 0-192,-19 0 128,0 0-96,0 28-224,0-28 96,-1 0-321,-19 0-128,20 0-159,0 0-578,-20-28-768,0 28-2626</inkml:trace>
  <inkml:trace contextRef="#ctx0" brushRef="#br1" timeOffset="112092.4107">12485 14897 11146,'0'0'320,"0"0"161,0 0 1280,0 0-127,0 0-993,20-27-257,0 27-160,0 27 64,19-27 33,-19 0-65,21 27-192,-3-27 0,-18 26-32,1 0-32,-1-26 64,-2 28-32,3-3 64,-21-25 0,0 28 65,0-3 31,-21 3-128,3-2 0,-2 27-96,-1-53-32,-19 27 160,22-1-32,-23 1-64,1-2-128,21 2-353,-21-27-768,20 27-2274,20-27-9193</inkml:trace>
  <inkml:trace contextRef="#ctx0" brushRef="#br1" timeOffset="118351.7691">15702 15798 4580,'-20'0'5893,"20"0"-4932,0 0 545,0 0 768,0 0-1121,20 0-769,-20 0-352,39-26 385,1 26-353,-1 0 32,21 0 32,-1 0-96,2 0 32,-3-27-32,3 27-32,-2 0 0,-19 0-224,-1 0-673,-19 0-1441,-20 0-3107</inkml:trace>
  <inkml:trace contextRef="#ctx0" brushRef="#br1" timeOffset="119368.8274">21954 15718 11370,'-20'0'1634,"20"0"-449,0 0 288,0 0 321,0 0-929,20 0-225,1 0-736,-1 0 865,39 0-801,1 0 256,19 0-256,0 0 128,20 0-352,-20-28 64,-18 28-865,18 0-1602,-59 0-4996</inkml:trace>
  <inkml:trace contextRef="#ctx0" brushRef="#br1" timeOffset="134935.7179">13438 15984 9064,'-20'-27'1089,"0"27"-224,-19 0 480,-1 27-128,0-2-736,-19 2-193,0 26 128,19 0 65,-19-1 31,18 28-223,1-28-129,21 3-64,-1-3 128,20 1 128,0 1 161,0-1-65,0-1 33,20 28-225,19-28 32,1-25-95,-1 27-65,2-28 32,17 0-32,-17 0-32,-1-26 32,-1 28-160,1-28-320,-20 0-449,-1 0-352,-19 0-641,20 0-1281,-20 0-4131</inkml:trace>
  <inkml:trace contextRef="#ctx0" brushRef="#br1" timeOffset="135513.7509">13815 16540 2978,'0'26'7527,"0"1"-7110,0-27 416,20 0 512,-20 0-416,20 0-641,19-27-192,-19 27-192,21-26-513,-3 26-736,3 0-1089,-21 0-3684</inkml:trace>
  <inkml:trace contextRef="#ctx0" brushRef="#br1" timeOffset="135649.7587">13955 16672 9352,'-41'53'961,"41"-26"-384,20-27 384,1 0-513,-1 0-320,19 0-832,-19 0-2115,20-27-3331</inkml:trace>
  <inkml:trace contextRef="#ctx0" brushRef="#br1" timeOffset="135882.772">14331 16222 12844,'0'26'1793,"-20"0"-1216,20 26 352,0-24 96,0 26-353,0-1-287,0-28-321,0 29 32,0-1-96,20 26 0,-20-26-352,21-1-641,-1 3-897,-20-29-2338</inkml:trace>
  <inkml:trace contextRef="#ctx0" brushRef="#br1" timeOffset="137475.8629">15621 16593 13356,'0'25'865,"-18"2"-705,18 0 128,0-1 97,0 28-289,0-2-96,0-24-513,18 24-640,-18-26-833,20 0-2466</inkml:trace>
  <inkml:trace contextRef="#ctx0" brushRef="#br1" timeOffset="137611.8709">15662 16461 13484,'-21'-28'-576,"21"28"-1859,0 0-607,0 0-1923</inkml:trace>
  <inkml:trace contextRef="#ctx0" brushRef="#br1" timeOffset="137892.8858">15959 16354 7431,'0'-80'2049,"0"80"-992,-20-26 481,0 0-417,20 26-288,-19-28-161,-1 28-223,20 28-97,-20-2-256,20 0-32,0 26-32,0 3 0,0-3 64,0 1-96,0-26 0,20 53-192,0-28-288,-1 1-97,1 26-63,-20-52-481,20 27-225,-20-28-543,20 0-2307</inkml:trace>
  <inkml:trace contextRef="#ctx0" brushRef="#br1" timeOffset="138015.8935">15900 16858 5733,'-40'-54'4901,"20"27"-2884,20 2 1,0-2-416,0 0-353,20 27-512,0 0-673,19 0-192,1 0-513,1 0-1761,-3 0-3268</inkml:trace>
  <inkml:trace contextRef="#ctx0" brushRef="#br1" timeOffset="138707.9333">16753 16645 14894,'20'-27'448,"-20"2"-224,0-2 513,0 1-513,0-1-64,-20 0-128,0 27-128,1 0 0,-1 0 64,0 27-64,0 0-96,0-1-96,20 26 95,0-25 1,0 26 0,20-26 96,0 0 96,0-2 128,19-25 64,-19 0 32,20 0-31,-20-25 191,-1-2-160,-19 0-160,0 1-128,0-1-64,0 0-32,0 27-288,0 0-65,0 0 193,0 27 160,0 0 160,0-1-32,0 1 64,0 0 64,20-2 160,-20-25 256,20 27 129,-20-27 192,21 0-353,-21 0-416,20-27 417,-20 2-385,20-2-128,-2 0-32,-18 1-96,21-1 64,-1 0 31,0 27-95,0 0 256,-20 0-96,19 0 96,-19 27-512,20 0-417,-20-1-640,0 28-1666,20-29-6374</inkml:trace>
  <inkml:trace contextRef="#ctx0" brushRef="#br1" timeOffset="139104.9559">17289 16645 12940,'-20'-27'160,"0"27"-769,1 0 866,-1 0-33,0 27-192,20 0-32,-20 26 64,20-26-32,0 25-288,20-24-65,0 24 33,0-26 288,-1-26 352,21 0 353,1-26 512,-3 0-32,-17-28-96,19 2-160,-21-2 0,-19-26-320,0 2-289,0-1-256,-19-1-224,-1 25-288,0-23-65,-1 52 577,1 52-288,2 0 96,18 26 256,0 3 0,0-3 64,0-24-32,0 24-32,18 1-160,23 26-64,-21-26-608,19-26-546,21 0-1408,-21-27-7880</inkml:trace>
  <inkml:trace contextRef="#ctx0" brushRef="#br1" timeOffset="139551.9807">18282 16513 6053,'-21'27'6150,"21"-27"-6374,-18 0 0,-2 26 352,0 1-32,20-2-64,-21 2-128,21 0 32,0 26 192,21-26 512,-1-27 449,0 25-128,19-25-64,-19 0 256,0 0-160,19-25-224,-39-2-353,20 0-448,-20 1-256,0-1-705,-20 0-897,1 2-2658</inkml:trace>
  <inkml:trace contextRef="#ctx0" brushRef="#br1" timeOffset="139825.9976">18500 16777 15150,'0'0'384,"-20"0"-384,20-25 385,-20-2 159,20 27-288,0-27-224,0 1-96,0-1 64,20 0 64,0 2 97,0 25-97,1 0-64,-3 0 0,2 0 96,0 0-64,-20 25 0,21 2 0,-21 0-64,0-1-32,0 1-577,0 0-736,0-2-1058,0 2-1536</inkml:trace>
  <inkml:trace contextRef="#ctx0" brushRef="#br1" timeOffset="140302.0239">18739 16116 9128,'-20'52'1442,"20"2"-1186,0-2 224,0 28 481,0-26-224,0-1-609,0-1-256,0 28-192,20-28 255,-20 28 130,20-53 159,19 25 320,-19-52 97,0 0-225,0 0-224,-1 0-160,-19-27-96,20-25-192,-20 25-352,20 1 255,-20-1 289,20 0-608,-20 27-546,0 0 193,0 27 737,0 0 320,21-1-96,-21 1 96,18 25-32,2 3 0,-20-29-32,20 26-320,1 2-161,-21-28 577,0 1 1538,0 0 1313,-21-2-577,1-25-641,-18 0-672,-3-25-352,-18-2-64,19 0-1,20-27-448,-19 28-192,39-26 0,-20 26-320,20-29-417,20 55-640,-1-25-1794,21 25-10474</inkml:trace>
  <inkml:trace contextRef="#ctx0" brushRef="#br1" timeOffset="140700.0476">19851 16486 12363,'20'0'1538,"-20"0"-1570,-20 27 192,20-27 224,0 27-384,-21-1-640,21 1-321,0 25 320,0-25 385,0-1-161,0-26-832,21 0-3651</inkml:trace>
  <inkml:trace contextRef="#ctx0" brushRef="#br1" timeOffset="140814.0535">19851 16301 8488,'0'0'3523,"20"0"-7335,-2-27-2498</inkml:trace>
  <inkml:trace contextRef="#ctx0" brushRef="#br1" timeOffset="141190.0756">20128 16248 3267,'20'-80'1633,"-20"54"1186,0-27-481,0 26-993,-20-26-864,0 1 768,0-1-993,1-1-928,-1 29-161,-20 25 673,20 0 128,1 25 64,19 29 352,-20-1 609,20 26-64,20 27-417,-1-26-127,1-1-193,0-26-160,0 1-320,0-29 95,-1 28 33,1 1-64,0-1-353,0-28-127,-20 2-161,0-27-544,0 0 256,-20 0 1056,0 0 418,0-27 1344,1 2 738,-1-2-482,20 1-319,0-1-481,39 0-320,-19 2-321,20 25-288,19-28-192,-19 28-192,1 0-705,-2-25-1088,-19 25-2243</inkml:trace>
  <inkml:trace contextRef="#ctx0" brushRef="#br1" timeOffset="154626.8439">16178 17652 11466,'-20'0'1153,"20"0"-480,0 0 512,0 0 1121,0 0-960,0 0-706,0 0-127,20 28 31,0-28-31,19 25-97,1 2-160,0-1-224,-1 1 32,1 0-31,-1 26-33,1-28-257,1 2-255,-23-27-225,3 27-352,-1-27-384,-20 0-769,20 0-1314,-20 0-7046</inkml:trace>
  <inkml:trace contextRef="#ctx0" brushRef="#br1" timeOffset="154873.8579">16516 17626 704,'0'-26'13037,"0"26"-12685,0 0-288,-20 0 1089,20 0 352,-21 0-800,1 26-289,0 28 33,2-29-65,-3 28-63,1 1-321,0-1-32,0-28 64,1 2-449,19 0-127,-20-1-385,20 1-352,0-27-994,0 0-1696</inkml:trace>
  <inkml:trace contextRef="#ctx0" brushRef="#br1" timeOffset="155067.8689">16714 17838 11755,'19'52'1857,"-19"-25"-1056,0 0 608,0-1-63,0 1-898,0 0-416,0-2-480,0 2-1122,0-27-2498</inkml:trace>
  <inkml:trace contextRef="#ctx0" brushRef="#br1" timeOffset="155549.8959">17190 17732 10890,'-20'0'1858,"0"0"-833,20 0 416,0-27 673,20 27-865,-20 0-576,40 0-193,-20 0-192,19 27-127,2-27 31,-3 0-352,3 0-417,-21-27-992,19 27-1570,-39 0-3620</inkml:trace>
  <inkml:trace contextRef="#ctx0" brushRef="#br1" timeOffset="155693.9052">17249 17812 13741,'-19'53'736,"38"-28"225,1-25 929,0 0-897,21 0-1025,-23 0-737,23 0-1441,-21 0-3587</inkml:trace>
  <inkml:trace contextRef="#ctx0" brushRef="#br1" timeOffset="156083.9273">17826 17680 12908,'0'0'1345,"0"0"-929,0 0 1794,-20 0-704,20 0-641,20 0-321,0 25-63,-1 2-161,21-1-64,-20 1-192,19 0-32,1-1-224,0 1-416,-21-2-321,21 2-833,-20 0-544,-20-27-1474,21 0-5765</inkml:trace>
  <inkml:trace contextRef="#ctx0" brushRef="#br1" timeOffset="156279.9383">18123 17600 15054,'-20'52'384,"20"-24"161,-20-3 800,-19 28-448,19 1-897,0-28 0,-20 26-289,21-25-319,-1 26-1186,0-26-2146,20-27-6245</inkml:trace>
  <inkml:trace contextRef="#ctx0" brushRef="#br1" timeOffset="156603.9572">18322 17812 13068,'39'26'833,"-19"1"-353,-20-2 1442,20-25-961,-20 0-865,20 27-32,-20-27-32,0 27 32,0-27-96,-20 26 0,20 1 32,-20 0 0,0-27 32,20 25-32,0-25 32,0 0 96,0 27 96,0-27-160,20 0 33,0 0-161,0 0-65,0 0-543,-1 0-1058,-19 0-2146</inkml:trace>
  <inkml:trace contextRef="#ctx0" brushRef="#br1" timeOffset="157050.9823">18917 17732 14541,'-20'26'1602,"20"-26"-1602,0 0 608,0 0 1026,20 0-673,0 0-737,1 0-64,-3 0-160,22 0-128,1 0-641,-23 0-1281,3 0-2178</inkml:trace>
  <inkml:trace contextRef="#ctx0" brushRef="#br1" timeOffset="157201.9909">18976 17812 13164,'-18'53'1217,"18"-53"-1121,18 25 481,22-25 768,-19 0-993,17 0-1120,3 0-2499,-21 0-7335</inkml:trace>
  <inkml:trace contextRef="#ctx0" brushRef="#br1" timeOffset="157591.0137">19612 17652 6918,'20'0'3299,"-20"0"-3459,0 0 1409,-20 0 1346,0 0-1634,1 28-865,-21-28-32,20 25 160,-1 28-128,21-26-32,-18 26-64,18-1-160,18-25 0,3 26-128,19-26 63,-1 0 289,1-27 257,19 0-161,1 0 288,-1-27 225,2 0 128,-23 1-161,3-1 129,-21 0-353,-20-25-31,0-1 255,-20 26-415,0-26-161,-21 28-32,-18-3-385,19 2-1056,-19 26-1826,0 0-10666</inkml:trace>
  <inkml:trace contextRef="#ctx0" brushRef="#br1" timeOffset="160681.1903">13696 15850 1921,'-19'0'4100,"-1"0"-2562,20 0 287,-20 0 33,20 0-192,0 0-417,0 0-576,0 0-289,20 0 224,0 0 33,19 27-160,-19-27-97,20 0-128,-1 0 193,22 0-193,-3 0-64,22 0-128,19 0-32,20 0 32,1 0-96,-1-27 96,19 27-96,-19 0 0,21 0 32,-2 0 0,21 27 0,-19-27 32,-22 27-32,21-27 32,-19 0-64,-21 26 32,20-26 0,-19 0 32,-1 0-128,-20 0 192,0 0-192,-19 0 32,-1 0 32,-39 0-160,19 0-96,-39 0-930,0 0-1088,-18 0-2626</inkml:trace>
  <inkml:trace contextRef="#ctx0" brushRef="#br1" timeOffset="162734.3079">19851 15690 7142,'-21'0'1954,"21"0"-609,0 0 257,0 0 320,21 0-1057,-21 0-65,20 0-351,18 0-65,3 0 65,-2 0 31,21 0-544,19 0 416,20 0-576,1 0 480,39 0-416,-1 0 288,2 0-352,38 0 288,-18 0-352,18 0 416,0 0-480,-18 0 480,-2 28-288,-19-28 160,-1 0-32,-18 27 32,-1 0 0,-40-27 0,0 26 0,2 1-32,-42-27 64,-19 0-64,0 0-225,-20 0-223,0 0-737,0 0-577,0 0-1409</inkml:trace>
  <inkml:trace contextRef="#ctx0" brushRef="#br1" timeOffset="167851.6006">13696 17281 9352,'-19'0'1762,"19"0"-1346,0 0 257,0 0 800,0 0-255,0 0-450,0 0-383,19 0-161,21 0-96,-20 0 64,19 0-64,1 0-64,1 0-96,-3 0 96,3 0-64,18-27-224,-19 27-673,-1 0-1569,-19-25-3428</inkml:trace>
  <inkml:trace contextRef="#ctx0" brushRef="#br1" timeOffset="169221.6789">15066 18024 10602,'-20'25'2946,"20"-25"-2401,-20 0-225,20 0 609,0 0 288,0 0-544,20 0-289,0 0-64,19 0-95,1-25-1,1 25-160,-3 0-32,3 0 64,-1 0-192,-1 0 96,-19 0-128,20 0 0,-21 0-96,1 0-257,0 0-384,0 0-640,-20 0-1506,0 0-3715</inkml:trace>
  <inkml:trace contextRef="#ctx0" brushRef="#br1" timeOffset="169516.6958">15324 17865 12812,'0'0'864,"0"-27"-896,0 27 673,20 0 608,0 0-544,0 0-449,19 27-160,1-27-96,0 25 0,-1 2 64,1 0-64,-19-27 32,-3 26-32,2-26 64,1 27 97,-1-27 287,-20 27 64,0-27-127,-20 25-161,20-25-32,-41 27-32,23 1-32,-3-3-63,-19 2-130,1-1-63,19 0-640,0 2-898,-20 24-1121,21-52-2914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40:52.36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1250 4291 384,'-21'27'11915,"1"-27"-11691,20 0-128,0 0 225,0 0 512,20 0 448,1 0-513,17 0-479,3 0-161,18 0 32,1 0 96,-1 0-32,1 0-159,19-27-33,-20 27-64,2 0-225,-2-26-287,-19 26-289,-1 0-833,1-27-1024,-20 27-1634</inkml:trace>
  <inkml:trace contextRef="#ctx0" brushRef="#br0" timeOffset="333.019">1705 4054 12363,'-20'25'256,"20"-25"129,0 0-193,0 0 353,0-25 383,20 25 1,1 0-544,-1 0-257,18 25-64,23-25 96,-22 27-128,21-27 0,-21 27-32,1-2 0,1 3 32,-3-3 0,-18 2-32,1-27 0,-1 27-32,-20-1 0,0-26 128,0 27 192,-20 0 65,-1-2-161,-17 3-32,18-3-32,-21 3-96,1 24-64,1-25-256,-21 26-1089,21-26-3140</inkml:trace>
  <inkml:trace contextRef="#ctx0" brushRef="#br0" timeOffset="10652.6093">13934 12161 9769,'0'0'672,"0"0"-576,0 0 1442,0 0 63,0 26-800,0-26-288,0 0-257,-20 0-32,20 27-64,0-2-32,0 3-31,0-1-33,0-2 64,0 2 32,0 0-64,20-1-32,-20 1-32,21 0 64,-1-2 0,-2-25 64,23 28-32,-21-28 129,19 0-1,1 0-128,0 0-96,-1 0-32,-19 0 0,20 0-160,-21 0-224,1-28-65,0 28-191,-20 0-353,21-25-385,-21 25-736,-21 0-1986</inkml:trace>
  <inkml:trace contextRef="#ctx0" brushRef="#br0" timeOffset="11142.6373">13696 12426 7751,'0'0'2947,"0"0"-2915,0 0 608,0 0 930,0 0-289,0 0-961,0 0-160,20 0-96,-20-27 33,0 27 95,20-26 64,-20 26-64,0-27 32,0 0 33,20 2-33,-20-2-128,20-1 0,-1 3 0,1-2 0,-20 1 0,20 0 96,0-2 1,1 28-65,-21-26 32,18 26-64,-18 0 32,20 0 96,-20 0 1,20 0-1,1 0-64,-1 26 0,-2-26-160,3 28 96,19-28-96,-20 26-384,19-26-513,-19 26-2210</inkml:trace>
  <inkml:trace contextRef="#ctx0" brushRef="#br0" timeOffset="15029.859">15900 10279 5381,'0'0'64,"0"0"128,0 0 737,-20 0 416,20 0-320,0 0-705,20 0-96,-20 0 353,0 0 256,19 0-193,-19 0-159,20 0-193,-20 0-128,0 0-96,20 0-32,-20 0 0,20 0-32,1 0 32,-21 0 65,18 0 127,22 0-64,-19 0 0,19 0 96,-1-26 1,21 26-1,-21 0-64,21 0-64,19-26 32,-20 26 96,20 0 1,2-28-97,-2 28 0,-20 0 32,20 0 0,2-25-31,-2 25 63,0 0 96,20 0 32,-20-28 65,20 28-97,1 0 0,-1-25-31,0 25-161,20 0 0,1-27-32,-21 27-32,20 0-32,1 0 32,-1-27-32,-20 27-32,19 0 32,-37 0 0,18 0-64,-20 0 192,0 0-96,0 0 65,2 0-65,-2 0 160,-20 0 128,1 0-224,-21-26 64,-19 26-127,0 0-33,0-27-257,-20 27-479,0 0-1314,-20 0-5221</inkml:trace>
  <inkml:trace contextRef="#ctx0" brushRef="#br0" timeOffset="47553.7191">14352 7605 4964,'0'0'1249,"0"0"-288,0 0 1538,0 0-802,0 0 129,0 0-353,0 0-544,0-28-320,0 28-33,20 0 65,-2 0-353,2 0-192,21-26 32,-1 26-63,19-28-33,0 3 0,1 0 0,-21 25 0,22-28 64,-23 1-224,3 27-129,-1 0-31,-21-27-352,1 27-546,0 0-223,0-26 32,-20 26 31,0 0-127,0-27-929,-20 27-513,0 0-832</inkml:trace>
  <inkml:trace contextRef="#ctx0" brushRef="#br0" timeOffset="47826.7344">14789 7206 10153,'0'0'737,"18"0"-673,-18 0 769,41 27 416,-21-27 0,19 0-480,1-27-481,19 27-192,1 0 224,-1 0 321,2 27-225,-23-27-191,3 26-193,-21 1-32,0-27 64,-20 27 64,-20-2 96,0 2 96,-1-1 33,-19 1-97,22-27 0,-23 27-224,21 1-160,0-3-801,20-25-897,0 25-3010</inkml:trace>
  <inkml:trace contextRef="#ctx0" brushRef="#br0" timeOffset="49523.8326">15702 7099 7431,'18'55'0,"-18"-30"32,21 29-32,-21 26 160,20-2 673,-20 4 191,0 22-767,20-24-161,-20-27-64,20 0 544,-20-27 417,19-26-224,-19 0 416,0 0-128,0-52-833,-19-2-352,19 1 128,0-26 32,-20 1-32,20-30-320,0 29-1217,0-1 864,0 28 481,20 25-257,-1-1 193,21 28 128,-20 0 64,0 28 64,-1-1 96,1-2-32,0 29-32,-20-28 0,0 1 32,-20 0 224,0-2 129,1 2-225,-1-27-128,-20 0-1121,20 0-1986</inkml:trace>
  <inkml:trace contextRef="#ctx0" brushRef="#br0" timeOffset="49948.8569">16079 7286 14830,'0'0'224,"0"-27"-96,20 27-96,0 0 192,-2 0 128,23-26-223,-21 26-1,0-27-192,-1 27 224,-19-27 0,0 27-64,0-25 32,0-2 0,-19-1-32,-1 28-128,0 0-128,-21 0 32,23 0 64,-22 28 0,19-1 64,1-2 32,0 2 32,40 0 0,-20 26 64,41-26 32,-21-27 1,39 25-97,-19 2-161,-1-27-287,1 0-513,-20 26-1377,19-26-2210</inkml:trace>
  <inkml:trace contextRef="#ctx0" brushRef="#br0" timeOffset="50388.882">16475 7233 7751,'21'-27'2530,"-42"27"-1281,21 0-576,-20 0-321,0 27 385,2-1 64,18 1-449,-21 0-320,21-2-32,0 2 32,21-1 32,-3 1 64,2-27 33,0 0 31,1 0-64,-1 0-64,19-27 32,-39 1 0,20-1 0,0-25 32,-20-1 0,0-1 129,0-26-193,0 2-64,-20-2 0,0 1-32,-1-1 64,3 53 32,-2 1-32,-1 26 64,1 0 32,0 0 128,20 53-64,-18 0 97,36-1-65,-18 2-96,20 26 96,21-27-64,-21 0 1,19-26-97,1 25 32,-20-25-224,-1 26-225,1-53-31,0 27-193,0-27-480,-20 0-1185,0 0-2274</inkml:trace>
  <inkml:trace contextRef="#ctx0" brushRef="#br0" timeOffset="51066.9205">16733 7313 9961,'0'25'1473,"0"-25"-1280,0 0 1184,20-25 96,-20 25-128,20 0-480,0 0-576,-20-27-97,20 27 96,-20 0-32,19 0-64,-19-27-160,20 27 65,-20 0-97,20-26 32,-20 26 0,0-27-96,0 27 256,0-27-192,0 27 128,0 0-32,-20 0-64,20 0-64,-20 0 32,1 0 0,19 0-64,-20 0-96,0 0 64,0 27 64,20 0-32,0-1 0,-20 1 160,20 0-128,20-2 96,0 2 0,0-1 64,19 1-128,-19 0 96,21-27-32,-1 0 32,-22 0 32,23-27-32,-21 0-128,19 1 32,-39-1-192,20 2 128,-20-2-192,0 0-129,20 27-159,-20 0-193,20 0 257,0 0 352,-20 27 64,19 25 160,-19-25-32,0 26 0,20-26 64,-20 1 96,0-3 64,-20 0 33,20-25 63,-19 0 0,-21 0 65,20 0-417,-19 0-384,-1-25-673,20 25-929,-1-25-2787</inkml:trace>
  <inkml:trace contextRef="#ctx0" brushRef="#br0" timeOffset="51253.9308">17230 7313 14541,'0'0'1089,"19"0"-608,1-27 768,21 27-576,-21-27 95,18 27-479,-17 0-289,19-26-801,-21 26-609,-19-27-1248,20 0-4997</inkml:trace>
  <inkml:trace contextRef="#ctx0" brushRef="#br0" timeOffset="51657.9546">17310 6941 11627,'-21'26'672,"21"28"-352,0-28 673,0 26 225,21 28-322,-1-26-543,-2-1-225,2-1-352,1-25-129,-1 26-63,0-26-257,-1 1-192,-19-28 257,0 25-33,20-25-1184,-20 0-450,0-25-447,0 25 1312,0 0 2243,0-28 1922,0 28-993,0 0-898,0 0 257,0 28-160,0-28-768,20 0-578,0 0 33,0-28 128,-20 28 160,19-27-97,-19 27 97,20-27 64,-20 1 0,0-1-160,0 27 32,0-25-192,0 25 64,0 0 31,20 0 482,-20 25 511,20 2-415,-20-27-225,20 26-352,-1 1-1442,1-27-3363</inkml:trace>
  <inkml:trace contextRef="#ctx0" brushRef="#br0" timeOffset="51765.9608">17646 7206 8103,'-19'-27'-3235</inkml:trace>
  <inkml:trace contextRef="#ctx0" brushRef="#br0" timeOffset="52227.9872">17846 7338 9577,'-20'27'4452,"0"-27"-4164,0 26 1057,-1 1 97,21 0-738,-20 1-543,20-3-161,20-25-353,1 25 129,-1-25 128,0 0-128,0 0-257,-1-25 289,1 0 256,-20-3-32,20 1 0,-20 27 0,-20-27 160,20 27-160,-20 0-32,20 0-32,-19 0 0,19 27 32,0 0-32,0 1 32,0-28 0,19 25-96,1-25-192,0 25 192,0-25 96,0 0 192,-20-25 96,19 25-96,-19-25 161,20 25 31,-20 0-128,20-28-95,-20 28-65,20 0 0,0 0-96,-1 0-32,-19 28-128,20-28-257,-20 25 65,0-25-161,0 25-159,20-25-449,-20 0-1186,0 0-2305</inkml:trace>
  <inkml:trace contextRef="#ctx0" brushRef="#br0" timeOffset="52495.0025">18203 6677 8391,'58'-27'1250,"-37"27"1504,19 27-768,-20-2-673,19 2-352,-19-1-576,0 1-385,-20 0-257,0 26 129,0-28 96,-20 3-32,0-2-128,0 0-192,20 2-65,-19-28-544,19 26-2466</inkml:trace>
  <inkml:trace contextRef="#ctx0" brushRef="#br0" timeOffset="52632.0103">18460 7338 18097,'40'27'192,"-40"-27"1473,0 0-864,20 0-1121,-40 26-1570,20-26-3747</inkml:trace>
  <inkml:trace contextRef="#ctx0" brushRef="#br0" timeOffset="53570.0628">14352 8902 10634,'0'0'864,"20"0"-768,-20 0 513,38 0 256,-17 0 448,19-27-352,-1 27-577,1 0-288,19-26-96,1 26 0,-21-28-32,1 28-224,19-26-32,-18 1-193,-21 25-672,0-28-1089,-1 3-1890</inkml:trace>
  <inkml:trace contextRef="#ctx0" brushRef="#br0" timeOffset="53815.078">14728 8662 11434,'-20'0'96,"40"0"-128,-20 0 128,41 0 289,-3 0 480,3 0-65,-1 0-351,19 0-225,-19 0 128,-1 27 193,1 1-385,-20-28-32,-20 25 0,0 28 64,-20-27-31,0-26-97,0 28-128,-19-2 64,19 1 64,-20-27-64,20 27-545,1-27-1249,19 0-3010</inkml:trace>
  <inkml:trace contextRef="#ctx0" brushRef="#br0" timeOffset="54825.1352">15463 8371 12011,'0'-26'705,"-20"26"95,20 0-575,-20 0-97,20 0 320,-19 0-32,-1 26-127,20-26 31,-20 27 32,20 0 33,-20 26-193,20-28-128,0 29 0,20-28-96,-20 1 0,20 0-32,19-2-32,-19-25-32,20 27-32,-1-27-1,1 0-127,-20 0-256,19-27-385,-19 27-256,1-25-193,-1-2-447,0 27-514,-2-27 802,-18 1 416,0-1 993,0 0 224,0 27 1826,-18 0-609,18-25-769,-20 25-383,20 0 63,-20 25 641,20 2-97,0-27-383,0 27-193,0-1-128,0 1 0,20-27-64,0 27-160,19-27-32,-19 0 224,0 0 64,0 0-96,-20 0-32,19 0-225,-19 0-255,0-27 192,0 27-129,0 0-576,0 0-192,0 0 1057,0 0 480,20 0 321,-20 0-289,0 0-128,0 27 257,20-27 127,-20 0 193,0 0 352,0 0-160,0-27-32,-20 0 96,0 27-416,20-26-321,0-1-224,0 0-128,0 2-288,0-2-289,20 27-448,0-26 385,20-1 63,-1 27-160,-19 0 289,0 0-129,1 0-1761,-3 0-3203</inkml:trace>
  <inkml:trace contextRef="#ctx0" brushRef="#br0" timeOffset="55380.1668">15662 8478 9609,'0'0'640,"0"0"738,20 0 703,-20 0-735,20 25-417,-2 2-673,3 0-192,-1-1-416,0 1-641,19 0-1314,-19-2-3330</inkml:trace>
  <inkml:trace contextRef="#ctx0" brushRef="#br0" timeOffset="56210.2148">16137 8081 11851,'0'-27'256,"0"27"-736,21 0 768,-1 0 0,20 0 449,-1 0-33,1 0-511,-1 27-257,-19-2 96,-20 3 224,20-3-32,-20 3 32,-20-2 385,20-26 160,-20 26-225,1 1-159,-1 0-161,20-27-224,-20 26-128,20-26-897,0 26-1922,0-26-4420</inkml:trace>
  <inkml:trace contextRef="#ctx0" brushRef="#br0" timeOffset="56341.2218">16396 8583 14317,'0'54'448,"21"-54"225,-21 25 608,0-25-832,0 0-481,18 0-1666,-18 27-9512</inkml:trace>
  <inkml:trace contextRef="#ctx0" brushRef="#br0" timeOffset="56953.2572">14471 10146 3331,'0'0'9385,"0"0"-8393,0 0-63,20 28 32,-1-28-64,21 25-224,0 29-225,19-28-128,0 28-127,2-1-97,18-28 0,0 29-192,0-1 96,1-26-224,-21-2-161,0 3-63,-19-3-609,-19 2-1442,-1-27-3298</inkml:trace>
  <inkml:trace contextRef="#ctx0" brushRef="#br0" timeOffset="57219.2721">15145 10465 10602,'-20'-27'928,"20"27"-992,0 27 353,20-27 640,0 26 448,19-26-480,1 27-321,21 0-159,-22-2 255,1 3 65,-1-3-481,1 2-32,-20 0-128,0-1-96,-20 1 193,0 0 447,-20-2-63,0-25-65,-20 28-95,21-28-97,-21 0-320,0 25-32,21-25-416,-1 27-706,0-27-607,20 0-2243</inkml:trace>
  <inkml:trace contextRef="#ctx0" brushRef="#br0" timeOffset="57990.3168">15919 10810 12844,'0'0'96,"0"0"-737,0 25 641,0 2 0,0 26 192,0 1 33,0-2-161,20 1 96,-20-26 352,0-1 161,20 1-65,-20-27-95,0 0 480,0 0-288,0-27-609,0 1-32,20-28-64,-20 28 64,21-26-64,-21 25-449,18-26-191,2 53 191,0-27 257,-20 27 96,21 27 192,-21-1 160,20 1-95,-20 0-97,0-1 0,0 0 32,20 0-32,-20-26 0,0 0 32,18 0 96,-18 0 96,0 0-256,21-26-32,-21 0 0,20 26-32,0-26 32,0 26 0,-1 0 32,1-27 225,0 27-1,0 27-32,0-27-256,-1 26 96,-19-26-32,0 26 96,0 0-160,0 1-160,0 26-737,0-53-897,0 27-1633,20-2-2114</inkml:trace>
  <inkml:trace contextRef="#ctx0" brushRef="#br0" timeOffset="58358.3378">16575 11021 14830,'0'-26'800,"-20"26"-800,-1 0 192,3 0-127,-2 0-1,-1 26 96,1 0-128,20 28 32,-20-28 32,20 1 192,20-2-96,0 2-160,1 1 65,-1-28 31,-2 0 32,23 0-64,-21-28-64,0 28-64,-1-27 64,1-25 0,-20 26 0,0-1 0,0 0 96,-20 27 32,20-26 161,0 26-97,0 26-160,-19-26 288,19 27-192,19 0-128,-19-1-64,20 1-64,0-2-320,0 2-353,0 1-480,-1-28-1185,1 25-1858</inkml:trace>
  <inkml:trace contextRef="#ctx0" brushRef="#br0" timeOffset="58777.3612">16733 10915 12427,'0'0'-1185,"0"0"-1089,0 0 2883,0 0 864,0 0-416,0 27-929,0-27-160,0 0 96,0 0-32,0 0-384,0 0-1378,0 0 321,0 0 1185,0 0-353,0 0-1697,0 0 224,-19 0 1505,19 0 578,0-27 127,0 27 192,0 0 225,0 0 800,0 0 865,-20 0-288,20 0-160,0 0-225,0 0-96,0 0-384,0 0-192,0 27-96,20-27 128,-1 0-160,1 0-385,20 0-224,19 0-160,-18 0 64,-1 0-96,-1 0-64,-19 0-801,0 0-192,0 0-929,-20 0-2658</inkml:trace>
  <inkml:trace contextRef="#ctx0" brushRef="#br0" timeOffset="59346.3942">16575 11154 1761,'0'0'3427,"0"-27"-2370,-20 27 1634,20 0 96,0-26-737,-21 26-641,3 0-769,-2-27-383,-1 27-193,1 27-64,0-1-32,20 1 0,-18-2 0,18 2 64,18 1 0,2 24 64,0-25-96,21-2 64,-23 3 0,43-28 64,-22 0 192,-19 0-31,20-28 127,-20 3 257,-1-29 127,-19 29-159,0-30 32,0 30-225,-19-28-256,-21 26-96,20 0-160,0 1-32,1 26-288,19 0-353,0 0-416,0 0-737,19 0-608,21 0-2723</inkml:trace>
  <inkml:trace contextRef="#ctx0" brushRef="#br0" timeOffset="59585.408">16832 10730 10698,'-19'0'1025,"19"0"-609,0 27 1634,0 26-288,0-28-385,0 29-384,0-1-385,-20 26-191,20 1-65,0-27-384,0-1-96,0 1-641,0 1-160,0-29-512,20 3-1474,-1-1-3523</inkml:trace>
  <inkml:trace contextRef="#ctx0" brushRef="#br0" timeOffset="59859.4231">17051 11154 7591,'0'0'6053,"-19"0"-6885,-1 25 607,0-25 322,0 27 127,20 1-160,0-28-128,20 25-193,0 2-31,0 0 192,-1-27 64,21 0-128,-20 0-32,19 0 416,-19-27 577,-20 0 96,20 2 192,-20-3-64,-20 28-161,0-27-191,1 2-609,-21 25-32,20-27-256,20 27-1121,-20 0-2435,20 0-8135</inkml:trace>
  <inkml:trace contextRef="#ctx0" brushRef="#br0" timeOffset="60083.4365">17310 11313 5925,'0'25'1730,"20"-25"160,-20 0 1793,0 0-1569,0-25-769,0-2-416,0 0-256,0-26-1,0 26-351,18 2-33,-18-2-224,0 1-256,0-1 192,20 27-192,1 0-385,-21 27-640,20-1-1441,0 1-4037</inkml:trace>
  <inkml:trace contextRef="#ctx0" brushRef="#br0" timeOffset="60696.471">17627 11179 14637,'-20'-25'385,"-20"25"-866,20 0 802,1 0 255,-1 25-31,0 2-417,20 1-128,0-3-32,0 2 0,20 25-32,0-24-385,-1-28-159,21 27 319,-20-27 65,19 0-320,1 0 31,-20 0 321,1-27 32,-3-1 160,-18 28 32,0-25 160,0-2 224,0 27-223,0-27 63,-18 27 352,18-25 33,-21 25-417,21 25-64,-20 2-96,20-27-32,20 27 33,-20-2-1,21 3-96,17-1-193,-17-27-95,-1 26 128,0-26 160,0 0 128,-1 0-32,-19-26-32,20 26 32,-20-27 32,0-1-96,0 3-128,-20 25 0,20-27-64,0 27 96,0 0-32,0 27 31,0-2 65,20 30 0,0-29 32,0 54 32,0-28 97,-1 2-97,1-1-32,-20-1 32,0 1 96,-20-26 288,1 0 321,-21-27 192,20 25 64,-19-25-385,-1-25-352,-1-2-352,3 0-160,-3 1-96,21-28-193,0 29-672,20-2-2178,0-26-1954</inkml:trace>
  <inkml:trace contextRef="#ctx0" brushRef="#br0" timeOffset="60933.4852">18162 11366 15919,'0'-28'800,"0"28"-2978,-18 0 1666,-3 0 896,1 0-64,0 28-95,0-1-129,20 26-64,20-28 64,0 3-32,21-2-160,-23 0-481,23 1 481,-21-27 64,18 0-224,-17 0-1153,-1-27-609,-20 1-2146</inkml:trace>
  <inkml:trace contextRef="#ctx0" brushRef="#br0" timeOffset="61150.4969">18361 10915 15214,'20'27'897,"-20"0"-1025,0 25 512,0 1 1089,-20 27 65,20-28-833,0 28-449,0-28-96,0 29-192,0-29-128,0 2-609,0-1-512,0 0-257,0-26-319,0-27-1475,20 0-3202</inkml:trace>
  <inkml:trace contextRef="#ctx0" brushRef="#br0" timeOffset="61373.5103">18480 11605 2402,'40'0'7559,"-19"-27"-7687,-3 27 640,2-27 2147,0 27-449,-20-26-1313,0 0-833,0 26-96,-20-28 32,-18 28-32,17 0 96,1 28 128,-20-2 0,40 0-96,0 1 225,0 26-225,20-26-64,0-2-224,21 2-97,-3-27-512,3 0-2209,-1 0-8874</inkml:trace>
  <inkml:trace contextRef="#ctx0" brushRef="#br0" timeOffset="61604.5228">18798 11021 5445,'60'26'12171,"-21"-26"-12107,1 27 929,-1 0 929,1-1-224,1 1-513,-23-2-673,-18 30-480,-18-30 64,-2 29-480,-21-1-417,3-26-64,-3 26 97,21-28-417,20 3-1122,0-2-1408,0 0-8809</inkml:trace>
  <inkml:trace contextRef="#ctx0" brushRef="#br0" timeOffset="61712.5291">18976 11710 14477,'0'53'1474,"20"-26"-1378,-20 0 1121,20-2-64,-20 3-1601,-20-28-4453</inkml:trace>
  <inkml:trace contextRef="#ctx0" brushRef="#br0" timeOffset="62239.5599">14590 11499 16591,'-20'-28'801,"20"28"-641,0 0-256,20 28 96,-1-2 480,1 0 353,40 28-384,-1-1-513,0-28-129,2 29-31,-2-28 128,1 28-64,-1-29-449,-19-25-31,19 28-321,-39-28-641,19 0-2465</inkml:trace>
  <inkml:trace contextRef="#ctx0" brushRef="#br0" timeOffset="62448.5712">15165 11710 13965,'0'0'1057,"21"27"-1185,-3-27 160,2 26 192,0 1 737,21 25 96,-21-24-513,-1-3-223,-19 2 31,0 0-128,0-1 353,-19 1-321,-21 0 96,-1-27-128,3 26-224,-3-26-704,1 26-674,40-26-1216,-19 0-3684</inkml:trace>
  <inkml:trace contextRef="#ctx0" brushRef="#br0" timeOffset="62831.5931">15621 12055 14669,'-39'0'1378,"39"-26"-1442,-20 26 0,40 0 704,-20 0 962,39 26-513,2-26-289,-1 0-543,19 0-33,0 0-160,-19 0 0,19 0-192,-19 0-641,-20-26-512,1 26-288,-3 0-1731,-18 0-4867</inkml:trace>
  <inkml:trace contextRef="#ctx0" brushRef="#br0" timeOffset="62997.6028">15761 11870 13068,'0'52'224,"0"1"-192,0 1 256,0-2 225,0 2-257,20-2-256,-20 0-288,0 3-97,20-3-191,-20-25-1186,19-1-2882</inkml:trace>
  <inkml:trace contextRef="#ctx0" brushRef="#br0" timeOffset="63271.6189">16000 12399 14637,'0'27'417,"0"0"-994,18-2 385,-18-25 993,0 0 800,0 0-640,0 0-384,20-25-321,-20-2 321,0 0-1,20 1-384,-20-1-224,21 0 32,-1 2-32,0-2 0,-2-1-160,3 28 96,-1 0 96,0 0-64,0 0-545,-1 28-640,-19-28-1409,20 27-5830</inkml:trace>
  <inkml:trace contextRef="#ctx0" brushRef="#br0" timeOffset="63602.6372">16396 12294 11146,'0'25'4292,"0"-25"-4516,0 27 224,-20 26 128,20-26 96,0 0-64,0 26-160,20-28 0,1-25 0,-3 27 0,2-27 96,0 0-160,1-27 0,-21 2 64,20-3 0,-20-24 0,0 25 32,0 1-32,0-1-64,0 0 128,0 27 257,0 0-65,0 27 192,0-27 65,0 27-353,18-1-128,-18 28-32,21-29-384,-1 3-705,-20-28-1602,40 25-3747</inkml:trace>
  <inkml:trace contextRef="#ctx0" brushRef="#br0" timeOffset="63820.6503">16793 12373 12587,'-40'0'2307,"20"0"-2468,1 26 322,19-26 1056,0 27-449,0 0-479,0-2-225,19 3-128,21-3-128,-20-25-33,19 0-95,1 27-449,-19-27-640,-1 0-1538,0-27-4580</inkml:trace>
  <inkml:trace contextRef="#ctx0" brushRef="#br0" timeOffset="64029.6616">16972 11949 15630,'20'80'417,"-20"-28"-417,0 28 192,20-27 1153,-20 27-288,20-28-833,-20 1-192,0 1-256,0-1-384,0-1-481,0-25-2050,19-1-5798</inkml:trace>
  <inkml:trace contextRef="#ctx0" brushRef="#br0" timeOffset="64238.6742">17249 12399 13676,'-39'0'32,"19"0"-128,0 0 1570,0 27-1,1-27-736,-1 27-321,20-2 33,20 3 31,19-3-160,-19 2-127,39-27-225,-19 27-289,1-27-159,-23 0-1538,23 0-3619</inkml:trace>
  <inkml:trace contextRef="#ctx0" brushRef="#br0" timeOffset="64569.6925">17389 12081 4612,'0'0'2242,"20"0"-288,-20 0 1313,20 0-1249,-1 0-673,21 26-256,0-26-480,-1 28 95,-19-2 257,20-26 64,-21 26-768,-19-26-97,0 27 448,0-2-191,-19-25-225,-21 28-32,20-1-96,0-2-160,20 2-641,0 0-480,0-1-705,20 1-2114,0-27-4996</inkml:trace>
  <inkml:trace contextRef="#ctx0" brushRef="#br0" timeOffset="64700.7">17627 12638 8648,'39'53'768,"-39"-27"-351,20-26 3074,-20 0-864,0 26-1378,20-26-929,-20 0-448,0-26-2050,0 26-4580</inkml:trace>
  <inkml:trace contextRef="#ctx0" brushRef="#br0" timeOffset="69256.9611">3333 17114 7334,'20'0'833,"-20"28"-833,21-28 1089,-1-28 609,-20 28-545,0 0-416,18 0-129,-18 0-255,20 0 127,-20 0 0,0 28-255,21-28-1,-21 0 0,20 0 128,0 0-159,-1 0 31,1 0 0,20 0-96,-20 0-64,19 0 0,1 0-64,-1 0 0,1 0 32,21 27-32,-23-27-32,23 0 32,-22 0-96,21 0-96,-21 0 0,21 0 192,-1 0-224,0 0-129,2 0 353,-2 0 192,1 0-31,-1 0 63,20 25 160,2-25-63,18 0-129,0 0 160,0 0 32,19 0-95,2-25-161,19-2-64,1 27 64,18-28-96,-19 28 64,19-25 0,-18 25 64,18-27 97,-18 0-97,-2 27 64,1-25-32,1 25-192,-23 0-32,-17 0 96,0 0-32,0 0 0,-21 0-64,0 0-32,-39 0 128,19 0-64,-39 0 32,0 0-64,-20 0-224,0 0-353,0 0-576,0 0-961,-20 25-3523</inkml:trace>
  <inkml:trace contextRef="#ctx0" brushRef="#br0" timeOffset="71915.1131">3592 13327 5829,'-20'26'1730,"20"-26"-994,0 0-575,0 26 767,0 2 193,0-2-448,20 0-192,-20 28-97,0-1 385,19-1-33,-19 1 1,0 26-257,0 1-351,0 0-65,0-1-64,0 27 0,-19 26 0,-1-25-160,20-2-225,-20 27 161,0 2 192,0-29 0,1 27 32,19-52 96,-20-1 320,20 1-31,0-28 127,0 2 1,-20 26-353,20 26-96,0-28-32,0 29-128,0-27-192,-21-1-33,21 27 65,0-54 64,0 28 96,0-26 32,0 24 0,-20-51 32,20 26 0,0-26 0,20-2 0,-20 2-1,21 1 33,-1-28 33,0 0-1,-20 25 0,19-25 32,1 0-64,0 0-32,0-25-32,0 25-97,19-28 33,-19 28 128,20-27 32,-21 27-32,21 0 0,1-25 96,-3 25-64,3-27 0,18 27 0,1-26-32,-21 26 0,21 0 0,19-27 0,-20 27 0,22-27 129,-2 27 63,0 0-64,0 0-96,2 0 96,-2 0-96,20 0 0,-20 0-32,20 0 0,-20 0 0,21 0 0,-1 0 0,0 0 0,-18 0 0,18 0 32,0 0 0,-20 27-32,20-27 32,1 0-32,-21 0 96,20 0-32,0 0-32,-20 0 0,20 0 0,-18 0-64,18 0 64,-20 0-64,20 0 0,-19 0 32,-1 0 0,20 0 0,-19 0 64,0 0 65,-1 0 63,-21 0-96,23 0-64,-2 0 0,-20 0-32,2 0 32,-3 0-32,-17 0 0,-2-27 0,1 27 0,-1 0 32,1 0 0,-20 0-32,0-26 64,-20 26 0,20 0 32,-20 0 0,0-26-32,0 26-32,0-26-64,0-1 96,0 0 0,0 1-64,0-1 33,0 0 31,0-25 32,0-1 0,0 0-64,0-26-32,0-1 0,0 0 0,0 1 0,0-1 32,0-25 0,0-2 0,0-26 128,0 1-64,0 0-256,0 27 416,-20-3-256,20 4-32,0-30 224,-20 29-31,0 0-258,0-2 97,0 0 32,1 2-64,19 25 64,-20 1-32,0 26 32,20 1-32,-20-1-32,20-1 97,0 2-33,-21 24-64,21-24 32,0 24 0,0 3-33,0-28 98,0 53-97,0-27 32,0 0 64,21 27-96,-21 0 64,0-26-129,0 26 97,0 0-64,0-27 193,0 27-97,0 0 256,-21-25-256,21 25-32,-38 0 32,17 0-32,-37-27 0,17 27-160,-38 0 128,0 0 32,-2 0-160,-18 0 96,-19 0-33,-1 0 97,0 0 32,-21 0-32,2 0 32,-21 0-96,0 0 96,0 27-64,1-27 32,-2 0 32,2 0-64,0 25 96,-22-25-31,22 0-66,18 0-63,2 0 128,-22 0 0,21 0-64,1 27 96,-2-27 1,21 26 31,-19-26-64,39 27 64,-21-27-96,21 27 0,20-1-64,-1 1-481,0-2-1088,22 3-2627</inkml:trace>
  <inkml:trace contextRef="#ctx0" brushRef="#br0" timeOffset="73570.2073">9468 17062 4644,'-20'27'2498,"0"-27"-1665,-1 25 160,21-25 352,-18 0 193,18 0-577,0 0-129,0 0-63,0 0 64,18 0-192,3-25-161,-21 25-64,40 0-63,-20 0-161,39 0-160,-19 0-32,39 0 32,0 0-128,21 0-32,-1 0-128,20 0 31,21 0 193,-2 0 32,1-27 32,1 27 32,18 0 97,0 0 95,-18 0-32,19 0-64,-41-27-128,-19 27-32,-18 0 32,-22 0-288,-19 27 160,-40-27-256,0 0-225,0 27-32,0-27-255,-20 0-1026,-20 0-1826</inkml:trace>
  <inkml:trace contextRef="#ctx0" brushRef="#br0" timeOffset="75077.2933">11314 16055 8584,'0'0'768,"0"0"-736,0 0 257,21 0 351,-21 0 65,38 0 224,-18 0-160,21 0-129,18 0-255,0 0-33,1 0 0,19 0-160,0 0-96,20 0-96,1 0-32,-1 0 0,0 0-64,-18 0 64,-2 0 32,0 0 0,-20 0-96,-19-26-160,-20 26-737,0 0-1441,-20 0-1634</inkml:trace>
  <inkml:trace contextRef="#ctx0" brushRef="#br0" timeOffset="76599.3812">13637 17222 8968,'-41'25'1089,"21"2"-576,2 0 864,18-27-224,0 0 96,0 0-800,0 0-33,18 0-32,2-27-160,1 27-63,19 0-97,19-27-32,1 27-32,-1 0 0,20-25 0,0 25 32,2 0-32,18-28 96,0 28-32,19-25-32,2-2-32,-1 27 32,21-28-32,-2 28-32,21-25 32,-1 25 0,2-27 0,-2 27-32,2-27 32,-2 27 0,0-25 0,2 25 0,18-28 32,-18 28-32,-2-27 0,0 27 32,2-25 32,-2 25 128,-19 0-32,-19 0-32,-1-27-31,-1 27-97,-19 0 0,-18 0-193,-2 0-191,-20 0-193,-19 0-191,-20 0-770,0 0-1889</inkml:trace>
  <inkml:trace contextRef="#ctx0" brushRef="#br0" timeOffset="77333.4226">16198 16029 8456,'-40'26'1953,"19"-26"-896,21 0 929,0 0-801,0 0 33,41 0-386,-21 0-255,39 0-225,20 0 129,2 0-97,18 0-96,19 0-192,1 0 0,21 0-320,-21 0-801,0-26 0,-20 26-512,1 0-2499,-41 0-6950</inkml:trace>
  <inkml:trace contextRef="#ctx0" brushRef="#br0" timeOffset="97555.5798">14390 6887 7655,'0'0'1121,"20"0"-320,-20-25 288,21 25-865,-21 0-128,20-27 192,-20 27 161,0 0-65,0 0 225,0 0 383,0 27-223,0-27-256,-20 0-289,-1 0-96,1 0 0,2 0-64,-2 0 0,-21 0 0,-18 0-32,19-27 0,-19 27 32,-1-26 65,1 26 31,-20-27-128,18 27-32,-18 0 32,0 0-64,0 0 64,-2 0-32,22 0 32,1 27 0,-3-27 0,22 0 0,-21 0-32,21 0 32,-1 0-32,20 0 0,-1 0 64,3 0 64,18 0 96,-20 0-64,20 0-160,0 0 0,0 0 33,0 0 63,20 26 0,-20-26-32,0 27 0,0-27-32,0 25 0,0 29 0,0-28-32,0 28 32,0-1-32,0 0 0,0-1 0,0 2 0,0 26 0,0-28 0,18 28 0,-18-2 0,0 4 0,0-4 0,0 2 32,0-1 0,0 1 0,0 25 0,0-26 32,21 28-96,-21-1 0,0 0 64,20-28-64,-20 29 96,20 0-64,-20-3-32,0 4 64,0-30 0,0 29 96,0-2 161,0 2-161,0-2-64,0 2 32,0-2-128,-20 2 64,20-2 0,0 2-32,0-2 0,-20-26 96,20 28-64,-21-1-64,21 0 96,0-26-64,-18 25-32,18-25 64,0 0-32,0-1 0,-20 1 0,20-2 64,0 2-128,-20-28 160,20 28-64,0-26-288,-21 26 512,21-27-224,0 0 0,0-27-128,0 27 160,21-26-128,-21 26 32,0-28 96,-21 2-96,21 0 32,0-1-32,0 1 64,0 0-32,0-27-64,0 25 96,0-25-32,0 0-32,0 28 0,0-28 96,0 0-128,0 0 160,0 0 0,0 0 192,0 0-352,0 0 225,21 0-65,-21-28 96,20 28 0,0 0-224,19 0 160,-19 0 64,0 0-288,19 0 96,1 0 64,0 0 64,-1 0-96,1-25-32,19 25 32,2 0-32,-2 0 0,1 0 64,-21 0-128,21 0 32,-1 0 161,-18 0-97,17 0 0,-17 0 0,18 0-32,-19 0 0,19 0 96,-19 25-192,-1-25 128,1 0-32,-1 28 64,-19-28-128,21 0-225,-21 0 546,-2 0-289,2 25 0,1-25 64,-21 0-96,20 0 64,-20 0 32,0 0 32,0 0 0,0 0 32,0 0 32,0 0-128,0 0 0,0 0 64,0 0-32,0 0 160,0-25-256,0 25 64,0-28 64,0 28-64,-20-25 0,20-2 64,0 0 128,0-26-63,0 26 63,0-25-128,0-1-32,0 0 32,-21-1-32,21 2 96,0-29-32,0 29 32,-20 0 64,20-28 33,0 0-65,0 27-64,0-26-96,0-28 0,0 29 32,0-29 0,20 2 64,-20-2-160,0 2 192,21-1-160,-21-27 192,20 28-96,-20-29 32,0 29-96,20-28 0,0 1-32,-20 0 32,19-2 0,-19 2-64,0 0 160,0-28-128,0 27 32,0 1 32,0-27-32,-19 27-64,19-1 96,0 1-64,-20 27 0,20-27 32,0 25 32,-20 0-64,20 29 32,0-29-32,0 28-32,0-1 160,0 0-160,0 2 32,0 24-64,0 2-160,0 24-193,0 3-383,0-2-834,-20 54-1601,20-27-7816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18:09.60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12068 3881 1665,'-19'0'5573,"19"0"-4644,0 0 865,0 0-353,0 0-63,0 0-225,0 0-545,0 0-191,19 0-65,1 0 160,20 0 1,-1 0-129,1 26-95,39-26-97,1 27-96,0-27-96,19 0 32,19 0-192,2 0 0,-1 0 64,0 0 63,1 0 33,-21 0 0,20 0 33,-19 0-1,17 0 0,-16 0 32,-2 0 0,-20 0 0,-20 0-64,-18 0 0,-21 0-96,-20 0-193,0 0-864,-20 25-1858</inkml:trace>
  <inkml:trace contextRef="#ctx0" brushRef="#br0" timeOffset="30548.7473">3394 7114 1,'-20'0'2016,"20"0"611,0 0-321,-21 0-288,21 0-449,0 0-191,0 0-289,0 0-128,0 0-161,0 0-351,0 0-129,0 0-128,21 0 129,17 0 31,3-27-96,-1 27-128,39 0-160,-20 0 64,20 0-64,-19 0 64,19 27-64,1-27 160,0 25-192,-1-25 64,0 0-32,-20 0-96,22-25-160,-42 25-32,1 0-225,-20-27-512,-20 27-1249,0-26-7687</inkml:trace>
  <inkml:trace contextRef="#ctx0" brushRef="#br0" timeOffset="32515.8594">15682 5418 7014,'0'-27'833,"0"27"480,0 0 0,0-28-672,20 28 160,-20 0-193,0 0-319,18-25-193,-18 25 224,0 0 160,0 25 97,0 3 0,0-1-129,0 26-128,-18-27-31,18 28 127,0 25-160,0-52-128,0 26-96,-20-1-96,20-25-32,0-1-96,0 1-320,0 0-417,0-1-385,0 0-1376,-20-26-3460</inkml:trace>
  <inkml:trace contextRef="#ctx0" brushRef="#br0" timeOffset="32825.8775">15463 5815 896,'20'0'6310,"0"0"-6278,-1 27 897,-19-27 192,20 27 32,-20 25-288,20-24-128,-20 24-545,0 1-64,20 0 32,1-27-32,-21 2-63,18-2 223,2-26 449,1 0 191,19-26-479,-22-2 31,3-24 1,-1 25-65,0-26-224,0 26-192,-1 2-128,-19-3-384,20 2-994,-20 26-1280,0 0-5542</inkml:trace>
  <inkml:trace contextRef="#ctx0" brushRef="#br0" timeOffset="33604.9216">15542 4225 9224,'-20'0'769,"1"0"-609,-1 0 289,0 28-257,-20-3 480,21 28 385,-1 1-512,20-28-481,-20 26 0,20 2-32,20-28 32,0 26 32,-1-52 64,1 28 65,20-28 95,-20 0-128,19-28-32,1 3-96,-19-28 64,-3 27 65,-18-28 95,0 2-64,0-2-96,-18 28-32,18-1 160,-21 2 321,21 25-289,0 0-448,0 25 96,0 28 192,0-26 160,0 26-95,21-1-97,-3 2-32,2-1-192,21-28-385,-21 3-416,19-2-1025,-19-26-1985</inkml:trace>
  <inkml:trace contextRef="#ctx0" brushRef="#br0" timeOffset="34002.9448">15860 3749 9545,'0'-54'1537,"-20"54"-192,20 0-480,0 0-929,-20 27 96,1 0 224,19-1-96,0 26-63,-20 2 223,20-28 128,20 26-127,-20-24-33,19 24-192,1-25-192,-20 0-385,20-1-223,20 1-321,-21-27-1089,1 0-2242</inkml:trace>
  <inkml:trace contextRef="#ctx0" brushRef="#br0" timeOffset="34211.9568">16000 3855 10986,'0'26'160,"0"-26"545,0 26 448,0 1-449,0 26-127,0-26-321,0-2-224,0 29-32,18-54-384,-18 26-705,0 1-1409,20-27-2852</inkml:trace>
  <inkml:trace contextRef="#ctx0" brushRef="#br0" timeOffset="34485.9725">16119 3642 11755,'18'0'768,"-18"0"-479,21 27 607,-1 26-415,0-26-129,0 25 193,-1 2-193,1-2-192,0 0 129,-20 28 31,0-26-128,0-1-192,0 0-865,-20-27-1921</inkml:trace>
  <inkml:trace contextRef="#ctx0" brushRef="#br0" timeOffset="36563.0906">5736 7061 1345,'-20'0'7943,"20"0"-7014,-20 0 609,20 0 576,0 0-353,0 0-479,20 0-610,0 0 33,-1 0 96,21 26-161,0-26-191,19 0-97,-18 27-192,18-27-96,0 0-64,-19 0-256,0 0-609,-1 0-1409,-19-27-3459</inkml:trace>
  <inkml:trace contextRef="#ctx0" brushRef="#br0" timeOffset="39705.2704">2222 8121 12203,'0'0'865,"0"0"-993,20 26 832,0-26 450,0 0 31,19 0-353,1 0-287,19 0-257,-19 0-192,19 0 96,-18 0-31,18 0-193,-39 0 0,0-26-737,0 26 192,-20 0-576,19 0-673,-19-27-1729</inkml:trace>
  <inkml:trace contextRef="#ctx0" brushRef="#br0" timeOffset="40014.2885">2598 7935 11050,'-38'26'2787,"38"-26"-2980,0 0 65,0 0 513,20 0 832,-2 0-352,3 28-321,19-28-288,-1 0-63,1 25 287,0-25-96,-1 28-288,1-28 1,-20 25-97,1-25 32,-3 27 32,-18-27-160,0 0 224,0 27 64,-18-1 0,-3 1-160,1-27 64,0 27-192,0-2-96,0 2-224,1-27-129,19 26-448,-20 1-673,20 0-512,-20-27-1986</inkml:trace>
  <inkml:trace contextRef="#ctx0" brushRef="#br0" timeOffset="41916.3968">2242 9604 6854,'0'0'1121,"0"0"-673,-20 0 1666,20 0 0,0 0-640,0 0-481,0 0-417,0 0-63,0 0-33,20 0 193,-20 0-97,20 0-127,0 0-97,19 26-63,1-26-65,19 0-128,2-26 0,-3 26-128,-17 0 64,18-27-416,-39 27-353,0 0-320,-20 0-545,19 0-384,-19 0-800,0 0-1730</inkml:trace>
  <inkml:trace contextRef="#ctx0" brushRef="#br0" timeOffset="42364.4228">2519 9393 8936,'-20'0'-160,"20"0"-289,20 0 1795,-20 25 736,20-25-833,1 0-641,-1 0-191,-2 27-1,3-27 193,-1 26-129,0-26-288,19 27-96,-19-27 1,0 0 31,0 0-32,0 27-64,-1-27 0,1 0-32,0 0 32,-20 0-32,0 0-32,20 0 32,-20 27 96,0-27 0,0 0 0,0 25 32,0-25 32,0 27-64,-20-27 1,20 26-97,0-26 0,0 27 32,0 0 0,-20-27 0,20 26-225,-20-26-95,20 26-64,-19-26 32,-1 28-33,0-2-512,0 0-768,20-26-4645</inkml:trace>
  <inkml:trace contextRef="#ctx0" brushRef="#br0" timeOffset="47133.6952">17686 4570 4516,'0'-27'2210,"0"27"737,0-26-641,0 26-993,0 0-384,0-26-32,0 26-321,0 0-159,0-28-97,0 28 64,0 0-31,0 0-257,0 0 96,0 28-32,0-2 225,-20 0 159,20 26-192,-20 2-95,20 26-1,-19-27-32,19 0-160,0 1-32,-20-2-32,20-26 0,0 28-96,0-28 0,0-26-96,0 26-577,0-26-256,0 26-737,0-26-832,-20 0-2947</inkml:trace>
  <inkml:trace contextRef="#ctx0" brushRef="#br0" timeOffset="47465.7148">17429 4889 10345,'0'0'1249,"0"0"-928,0 0 480,0 0-1,19 0 353,-19 25-32,0 2-480,20 26-289,-20-26-95,20 25-33,0-26-128,0 1 0,-1 0 0,1-1-32,0-26 545,20 0 256,-21 0-257,1-26-31,0-1-257,0 0-32,1 1-192,-3 0-128,2 0 32,1-1-416,-1 27-737,-20-27-641,20 27-1121,-20 0-3811</inkml:trace>
  <inkml:trace contextRef="#ctx0" brushRef="#br0" timeOffset="48287.7612">17706 3563 4612,'0'0'4580,"0"-26"-3683,0 26 1313,0 0-833,-20-27 1,20 27 159,-20-27-448,20 27-576,-20 0-321,1 0-160,-21 0-64,20 27-64,-19 0 128,19 26-128,0-26 32,20 25 32,0 1 32,20-26-289,0-1 161,-1 0-64,21 0-32,-20-26 192,19 0 96,-19 0 32,0-26 64,0 0 64,-20 0 97,0-1 31,0-26-160,0 26-96,0 2 96,0-29-63,-20 54 255,20-26 32,0 26-223,0 0-322,0 26 33,0 1 128,0 25 96,0-25-63,20 26-1,19 0-64,-19-27-161,21 0-223,-1 2-257,-21-2-255,1-26-610,0 0-2017</inkml:trace>
  <inkml:trace contextRef="#ctx0" brushRef="#br0" timeOffset="48656.7828">17865 2846 12107,'-19'0'192,"19"0"225,0 28-33,0-28 128,-20 53 449,20-26 32,0 25-384,0 1-97,0 1-159,0-2-225,20 1-64,-1-25-128,1-3-192,0 2-353,20-27-448,-21 0-961,1 0-4068</inkml:trace>
  <inkml:trace contextRef="#ctx0" brushRef="#br0" timeOffset="48945.7988">18004 2981 10634,'0'-27'672,"20"27"834,0 0-33,-1 0-832,1 0 159,0 0-287,-20 0-385,20 0-192,-20 27 64,0-2 96,0 2 32,-20-1 32,0 1-64,0 0 97,1-1-1,-1 0 0,20-26-128,0 26-32,0-26 32,20 27 0,-1 1-32,21-28-224,-20 0-513,19 25-544,-19-25-1377,1 0-4005</inkml:trace>
  <inkml:trace contextRef="#ctx0" brushRef="#br0" timeOffset="49218.815">18182 2769 2754,'0'-27'8200,"0"27"-7399,0 0 896,21 0-287,-21 0-65,20 53-352,18-27-385,-17 27-383,-1 0-97,0 1 0,-20-2-32,20 1-96,-20 0 128,-20-1-64,20 3 32,-20-30-128,0 27-608,-1-24-1218,3-1-3523</inkml:trace>
  <inkml:trace contextRef="#ctx0" brushRef="#br0" timeOffset="53086.0362">9488 10108 5028,'0'0'1538,"0"0"-545,0-27 480,0 27 417,0 0-161,0 0-447,0 0-674,0 0-255,0 0-1,0 0 128,0 0 1,0 0-161,0 27-96,20-27 257,-20 0-129,19 0 33,21 0-129,-20 0-192,39 0 96,2 0-128,-2 0 64,20 0-64,20 0-64,20 0 96,1 0 32,18 0-32,1 0 161,1 0-129,18 0 0,-19 0 32,-1 0 0,2 0 32,-21-27-64,-20 27 0,1 0 32,-21 0-192,-19 0 64,-1 0-32,-19 0-480,-1 0-577,-39 0-256,20 0-1282,-40 0-9128</inkml:trace>
  <inkml:trace contextRef="#ctx0" brushRef="#br0" timeOffset="55619.1808">2301 11008 12139,'0'0'929,"0"0"-993,0 0 1025,0 0 480,20 0-608,0 0-193,20 0-255,-1 0-97,22 0 161,-23 0-257,23-26-160,-22 26-160,-19 0-385,20 0-320,-21 0-704,1 0-545,0 0-1473,0-26-3748</inkml:trace>
  <inkml:trace contextRef="#ctx0" brushRef="#br0" timeOffset="55899.1968">2580 10849 7751,'0'0'448,"0"-25"-288,18 25 2051,3 0-258,-1 0-703,0 0-290,19 25-287,-19-25-192,20 0-65,-20 27-32,19-1-256,1-26 1,-20 27-97,1 0-32,-21-27 0,18 26 0,-18 0 64,0 2 0,-18-28 64,-3 25 0,1-25-32,0 27-352,0-1-161,-19-26-223,19 27-994,0 0-2402</inkml:trace>
  <inkml:trace contextRef="#ctx0" brushRef="#br0" timeOffset="56578.2357">2381 12493 13933,'-20'0'128,"20"0"-224,0 0 1089,0 0 224,20 0-448,-1 0-161,21 25-191,1-25-65,-3 0 0,23 0-160,-2 0-96,-19 0-96,-1 0 97,-19-25-706,20 25-320,-21 0-1025,1-27-993,-20 27-2818</inkml:trace>
  <inkml:trace contextRef="#ctx0" brushRef="#br0" timeOffset="56865.2525">2718 12333 1505,'-20'0'10378,"20"0"-10634,0 0 191,20 0 1859,-20 0-833,40 0-513,-20 0-95,19 0 287,1 27 193,-20-27-256,19 26-65,1 1-127,-19-27-65,-1 27 96,-2-1-320,-18 1 129,0-27 287,0 25-63,-18 2-129,-2 1 32,-21-3-160,21 2-96,-19 0 1,-1-2-97,20 3 32,-19-28-961,19 52-1634,0-52-3939</inkml:trace>
  <inkml:trace contextRef="#ctx0" brushRef="#br0" timeOffset="57929.3133">19989 4491 6566,'40'-28'3907,"-40"28"-3138,0 0 929,0 0-257,0 0-800,0 0-33,0 28 65,0-2-257,0 27-127,0 0 127,-20-1-224,20 2-64,-20-1-32,20 0 0,-19-27-63,19 27-66,-20-26-351,20-1-289,0 1-800,-20 0-1121,20-27-3748</inkml:trace>
  <inkml:trace contextRef="#ctx0" brushRef="#br0" timeOffset="58202.3289">19810 4807 12908,'0'28'608,"0"-2"-31,20 2 160,-20-3-321,0 28-64,21 1 97,-1-28-289,-2 0-64,2 0 256,1 1 385,-1 0-160,-20-27-97,20 0 225,-20 0-33,19 0-319,1-27 31,-20 0-384,40 1-32,-20 0-32,-1 0-320,1-1-481,0 0-801,-20 1-1024,20 26-2211</inkml:trace>
  <inkml:trace contextRef="#ctx0" brushRef="#br0" timeOffset="58981.3735">20168 3590 10794,'0'0'1697,"-20"-27"-640,20 27 225,-20-26-450,0 26-255,0 0-161,-19 0-384,-1 0-64,1 26 128,-1 1 225,19 0-65,1 25-160,2 1-64,18-26-32,0 25 64,18-26 0,23 2 32,-21-2 160,39-26 1,-19 0-1,-1 0-160,1-26 32,-20-28 64,-20 28-192,20-27 193,-20 26-161,0-26 64,-20 28 416,20-2-31,-20 27-129,20 0-128,0 0-288,0 27-64,0-2 224,0 2-96,0-1-64,20 28 128,0-28-320,19 0-64,-19 0-193,0-26-896,1 28-1122,-21-28-2305</inkml:trace>
  <inkml:trace contextRef="#ctx0" brushRef="#br0" timeOffset="59287.3908">20268 2874 13036,'0'-28'1121,"-21"56"-1409,21-28 384,0 53 480,-20-26 33,20 25 96,0 1-385,20 1-192,-20-2-64,21 1-32,-1 0-224,-2-26-673,3-2-512,-1 3-481,0-28-1793</inkml:trace>
  <inkml:trace contextRef="#ctx0" brushRef="#br0" timeOffset="59644.4112">20387 2954 14765,'0'-27'0,"19"27"-224,1 0 897,20 0-321,-20 0 225,19 0-321,-19 0-320,0 0-192,-20 27 32,0-27 31,0 27-63,0-2 192,-20-25 32,0 27 64,0-1 32,20-26-96,0 27 0,0 0 0,20-1-320,0-26-193,0 26-95,0 0-129,-20-26 384,19 27 257,-19 1 64,0-28 256,0 25 353,-19-25 96,-1 0-1,0 27-223,0-27-257,-19 0-609,19 0-1088,0 0-1570</inkml:trace>
  <inkml:trace contextRef="#ctx0" brushRef="#br0" timeOffset="59919.4268">20664 2769 13548,'0'0'2531,"21"0"-3012,-3 26 673,23 0 289,-1-1 192,-1 30 319,1 25-511,-1-28-225,-19 28-96,0-2 193,0-23-161,-20 22-160,-20-22 0,20-2-128,-20-27-577,0 0 129,1 1-321,-21 0-1441,20-27-4389</inkml:trace>
  <inkml:trace contextRef="#ctx0" brushRef="#br0" timeOffset="60665.4694">2282 14029 13612,'-20'0'1153,"20"0"-768,0 0 384,20 0 95,-1 0-383,1 27-385,40-27-96,-21 0-224,22 0-129,-3 0-511,1 0-930,-18 0-2370</inkml:trace>
  <inkml:trace contextRef="#ctx0" brushRef="#br0" timeOffset="60910.4838">2598 13817 8776,'-38'0'5701,"38"28"-5893,0-28-481,0 0 641,38 25 417,-17 2 159,19-27-255,-1 27-161,1-1 64,-20-26 64,19 27-160,-39-27-32,20 27 64,-20-2 257,0-25 95,0 27-95,-20-27-225,1 26-192,-1-26-257,-20 27-607,20 0-642,1-27-1152,-1 25-7016</inkml:trace>
  <inkml:trace contextRef="#ctx0" brushRef="#br0" timeOffset="61192.5">2242 15169 16815,'0'52'-640,"0"-52"608,20 0 672,0 0 706,19 0-578,1 0-607,19 0-161,2 0 32,-3 0-225,-17-27-319,18 27-897,-19 0-1442,-21-25-1633</inkml:trace>
  <inkml:trace contextRef="#ctx0" brushRef="#br0" timeOffset="61422.5129">2539 14984 14958,'0'25'-513,"21"-25"417,-1 25 480,19 3 385,1-1 160,-1 0-352,-19-1-129,20 1-32,-20-2-95,-1 2-33,-19 0 353,0 26 63,0-26-191,-19 25-33,-21 1-95,20-26-385,-19-1-129,-1 26-703,20-24-1378,-19-2-2723</inkml:trace>
  <inkml:trace contextRef="#ctx0" brushRef="#br0" timeOffset="62251.5602">22292 4782 6149,'-20'-27'6342,"20"1"-5829,20 26-161,-20 0 481,20 0 320,-20 0-256,0 0-385,0 26-95,0 26-33,0 2 0,0 26-31,-20 0-161,0-28-96,0 28-96,0-2-256,20-24-257,-19-28-255,19 1-578,-20-2-960,20-25-3331</inkml:trace>
  <inkml:trace contextRef="#ctx0" brushRef="#br0" timeOffset="62482.5734">22094 5099 14317,'0'54'352,"0"-28"-159,20 26-129,-1-24 0,-19 24 256,20-25 289,0-2-161,0 3-64,0-1 545,-1-27 32,1 0-288,0 0-289,0 0-96,0-27-63,-1-1-289,1 3-385,0-2-320,-20 1-640,21-28-1442,-21 29-4484</inkml:trace>
  <inkml:trace contextRef="#ctx0" brushRef="#br0" timeOffset="63137.6108">22351 3801 11498,'0'-26'-128,"0"26"385,0-26 319,0-1 417,0 27 480,0-27-159,0 27-418,0 0-575,-20 27-449,1 0 32,-21-1 128,20 26-64,0 2 32,1 24-64,-1-23 64,20-30-33,0 29 33,20-28 33,-1-26 127,1 27-64,20-27-32,-20-27 64,19 27 32,-19-53 32,1 26 65,-21-25-97,20 24-64,-20-24 160,0 26-128,-20 0 64,20-2 97,-21 28-321,21 0-225,0 28 225,0-2 32,0 0 64,0 26-32,21 3-64,-21-30 128,20 29-480,-2-28-321,2 1-256,1 0-576,-1-1-769,0-26-1986</inkml:trace>
  <inkml:trace contextRef="#ctx0" brushRef="#br0" timeOffset="63435.6279">22610 3059 10473,'19'0'0,"-19"-26"353,0 26 1280,0 0-416,0 26-448,-19 1 320,19 0-480,-20 25-257,20 1-160,-20 0-64,20-1-31,20-24-1,-20-1 0,20 0-32,-20-1 32,19 0-64,-19-26-513,20 0-896,0 0-1986</inkml:trace>
  <inkml:trace contextRef="#ctx0" brushRef="#br0" timeOffset="63665.6409">22788 3139 11050,'0'0'993,"0"0"-1057,-20 26 929,20 0 384,-20 1-224,20 26-321,20-26-351,0 26-129,1-26-32,-1-27 96,19 27 1,-19-27-33,0 0-160,0 0-416,-1 0-481,1 0-1057,-20-27-1793,0 0-7175</inkml:trace>
  <inkml:trace contextRef="#ctx0" brushRef="#br0" timeOffset="63816.65">22888 3218 11659,'-20'28'1025,"-1"-3"-609,21 2 641,0 26-192,0 1-449,21-28-224,-1 26-128,-20 2-640,20-28-289,0 1 256,-20 0-544,19-27-2114,-19 0-3619</inkml:trace>
  <inkml:trace contextRef="#ctx0" brushRef="#br0" timeOffset="64046.6628">22947 3006 16976,'20'53'-225,"0"1"1314,20-28 321,-21 53-353,21-26-321,-20-1-479,0 30-257,-20-4 64,19-24 32,-38 26-160,19-28 64,-20 1-160,0 0-417,0-1-640,-19 2-961,-1-1-3459</inkml:trace>
  <inkml:trace contextRef="#ctx0" brushRef="#br0" timeOffset="65027.7189">5854 16202 7238,'-39'26'1570,"19"-26"928,0 0 33,20 0-738,-20 0-511,20 0-129,0 0 32,-19 0-417,19 0-127,0-26-32,19 26-97,1 0-63,0 0 31,0 0-192,19 0-31,42 0-161,-2 0 0,20 0-32,20 26 128,19-26-192,2 0 64,18 0 64,2 0-192,-2 0 64,-19 0 0,1 26-32,-22-26-416,-19 0 159,-39 0 97,-21 26-384,1-26-385,-40 0-865,-20 28-1377,-18-28-2979</inkml:trace>
  <inkml:trace contextRef="#ctx0" brushRef="#br0" timeOffset="75928.3421">15364 5047 7911,'-20'0'1730,"20"0"384,0 0-193,-20-26-383,20 26-289,20 0-224,0 0-288,0-27-225,19 27-159,1 0-193,19 0-192,1 0-96,-1 0-385,2 0-544,-2 0-544,0 0-962,-19 0-2818</inkml:trace>
  <inkml:trace contextRef="#ctx0" brushRef="#br0" timeOffset="76376.3684">17429 4093 7815,'-20'26'2370,"0"-26"-1249,20 0 224,0 0-704,20 0 32,0 0 896,19 0-448,21 0-608,19 0-257,0 0 0,-20 0-128,22 27-192,-42-27-1505,1 0-2019</inkml:trace>
  <inkml:trace contextRef="#ctx0" brushRef="#br0" timeOffset="76938.4">19810 4278 11274,'0'0'833,"0"0"-705,0 0 545,41 0-193,-3 0 193,3 0-97,18 0-351,21 0-193,-21 0-64,0 0-769,1 0-1954</inkml:trace>
  <inkml:trace contextRef="#ctx0" brushRef="#br0" timeOffset="77480.4314">22114 4595 12235,'0'0'-128,"0"0"-224,39 0 768,1 28-64,-1-28 65,41 0 351,0-28-287,-1 28-161,20 0 225,-20 0-289,2 28-897,-23-28-6373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19:45.37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4902 4643 2850,'0'0'1121,"-20"0"-480,20 0 288,0 0 576,0 0 97,0 0-321,-20 0-224,20 0-256,0 0 128,0 0 31,0 0-159,0 0-96,0 0-65,0 0 1,0 0-64,0 0-129,0 0-96,0 0-127,0 0 31,0 27 0,20-27-64,-20 0 0,20 0-63,19 0-65,-19 0 0,20 0 96,-1 0-192,22 0 128,-2 0-64,1 0 32,19 0-64,0 0 0,-18 0-96,-2-27-96,-19 27 32,-1 0 128,1 0-65,-1 27-127,-19-27 32,0 0-32,-20 0-257,20 0-736,-20 0-1441,-20 0-9097</inkml:trace>
  <inkml:trace contextRef="#ctx0" brushRef="#br0" timeOffset="8320.4752">18520 3291 13132,'21'-25'1217,"-21"25"-448,0-27 544,0 0-352,0-1-64,0 28-32,0-25-481,0-2-288,-21 27 96,1-26 65,0 26-161,-19 0-192,19 26-33,-20 1 1,1 26 128,-1 26-32,-1-26 0,23 27 0,18-1 0,0-26-96,18 1-64,3-2 32,19-26 0,-1-26-1,1 28 290,0-28-194,-1-28 33,1 2 32,-1-26 32,-19-2-32,0 28 65,-20-28-65,0 2 32,0-1 32,-20-2 64,20 5 64,-20 23-64,2 0 64,18 27 64,-21 0-191,21 0-354,0 27 225,0 0 160,21 23-32,-21 5 32,18-28-64,22 26 161,-19-28-225,19 2-32,-1 0-97,-19-1-383,20 1-481,-21-27-1281,1 0-3364</inkml:trace>
  <inkml:trace contextRef="#ctx0" brushRef="#br0" timeOffset="8718.4987">18877 2259 10986,'-19'-27'1601,"19"27"-159,0 0-545,-20 0-641,20 27 384,-20 0 1,20-2-289,-20 28 1,20 1-33,0-2-128,0 1-32,20 0-160,0 1-192,-20-29-160,20 3-513,-1-3-512,1 3-673,0-2-1730,0-26-5412</inkml:trace>
  <inkml:trace contextRef="#ctx0" brushRef="#br0" timeOffset="9092.52">19016 2708 11306,'0'28'128,"0"-28"129,21 26 575,-21-26 129,20 0 513,-2 0-449,3-26-577,-1 26-160,0-28 1,0 3 31,-20-28-224,0 27-64,0-28-32,0 0 0,0 2 0,0-1-128,-20 26-64,20-26 0,-20 28-97,0-2 161,20 27-32,-21 0-160,21 0 63,-18 0 257,18 27 161,0 25-1,0 1 0,0 0 0,18-1-32,3 2-96,-1 0 64,0-28-192,19-1-96,-19-25-160,0 28-321,20-28-928,-40 0-1602,19 0-6182</inkml:trace>
  <inkml:trace contextRef="#ctx0" brushRef="#br0" timeOffset="9366.5357">19294 2259 8648,'-20'0'3555,"20"-27"-3619,0 27 1057,0 0 32,0 0-737,20 0 737,-20 27-320,20 25-385,20-25-160,-40 26 129,19 0-65,1-27-96,-20 27-64,0 0-64,0 1 0,0-29 32,0 3 0,0-3-96,-20 3-320,20-2-609,-19-26-1185,19 26-3236</inkml:trace>
  <inkml:trace contextRef="#ctx0" brushRef="#br0" timeOffset="9997.5717">19116 3556 5669,'0'27'1505,"20"-27"289,-20 27 480,0 25-704,20-26-129,-20 28-256,19-2-512,-19 2-257,20 0-128,-20-2 257,0-26-225,0 28 129,0-28 159,0-26 97,0 27-129,-20-27-31,20 0-321,-19 0-192,-1 0-256,-20-27-513,19 1-864,3-1-1987,-23-26-9928</inkml:trace>
  <inkml:trace contextRef="#ctx0" brushRef="#br0" timeOffset="10125.5792">19116 3371 16399,'40'-27'929,"-21"-1"-865,1 28 32,-20 0-1185,0 0-3139</inkml:trace>
  <inkml:trace contextRef="#ctx0" brushRef="#br0" timeOffset="16428.9393">4842 4670 7366,'0'0'705,"-19"0"-96,19 0 544,0 0 64,0 0 352,0 0-351,0 0-642,0 0-416,0 0-64,19 0 161,1 25 159,20-25-160,-1 0-96,21 0-96,-1 0 33,2 0 31,-2 28-128,20-28 32,0 0 0,-19 0 0,19 0-32,-18 0-160,-22-28 96,-19 28 0,0 0 64,0 0-97,-20 0 97,0 0 129,0 0 223,0 0-160,-20 0-192,-20 0-64,19 0-32,-17 0-64,-23 0 32,22-25 64,-21 25 64,21 0-97,-21 0 1,21 25 96,-21-25-64,21 0 64,-2 0 64,1 0-128,22 0 64,-3 0-32,-19 0-32,40 28 0,-20-28 0,20 0-32,0 0-320,20 0 191,0 0 322,21 0-33,-3-28-64,3 28 0,18 28-64,-19-28 64,19 0-33,1 25-447,19-25-897,-38 27-2243</inkml:trace>
  <inkml:trace contextRef="#ctx0" brushRef="#br0" timeOffset="18090.0347">18302 4404 7943,'20'0'1922,"-20"0"-1570,20 0 801,-1 0-320,1 0-224,20 0 255,19 0-351,2 0-353,18 0-128,0 0 64,0 0 192,1 0-320,20 26 64,-21-26-32,20 0 0,-20 0-32,0 0 64,-19 0-352,-1 0-1185,-18 0-2083</inkml:trace>
  <inkml:trace contextRef="#ctx0" brushRef="#br0" timeOffset="41276.3608">10778 7426 3331,'0'-27'544,"-20"27"673,20 0 417,0 0-97,0 0 33,0 0-321,20 0-608,-20 0-225,20 0 64,0 0-127,-1 0-129,1 0 32,20 0-96,19 0-31,2-28-65,-2 28 0,20 0-64,1 0 32,-1 0-32,21 0-32,-21 0 0,0 0-161,-19 0-191,19 28-64,0-28-65,0 0 161,-18-28 32,18 28 223,-20 0 97,-19 0 97,0 0-33,-21 0-96,1 0 0,-20 0-1314,-20 0-4900</inkml:trace>
  <inkml:trace contextRef="#ctx0" brushRef="#br0" timeOffset="45063.5771">1428 9518 1729,'0'0'3363,"0"0"-3363,-20 0 257,20 26 1472,-20-26 33,20 0-385,-19 0-448,19 26-224,0-26 31,-20 0 33,20 0-96,0 0-225,0 0 225,0 0-1,20 0-191,-1 0-129,1 0-224,20 0 65,19 0-97,1-26 0,-1 26 0,20 0 0,0 0-96,2 0 0,-22 0 0,20 0 0,-18 0 0,18 0-128,-21-26 32,3 26 32,-22-27-96,-19 27-513,0 0-1377,-20-27-4356</inkml:trace>
  <inkml:trace contextRef="#ctx0" brushRef="#br0" timeOffset="49718.8438">3890 9544 480,'0'0'1345,"0"0"-64,0 0 577,0 0 833,0 0-417,0 0-641,0 0-287,0 0-193,0 0-320,0 0-385,0 0-64,20 0 289,-1 0-96,21 0-161,0-26-224,19 26 96,20-27-95,0 27 31,20-27-192,-18 27 32,18 0-64,-20-26 0,0 26-96,-18 0-160,-2 0-257,0 0-63,-19 0-33,-20 0-192,0 0-672,-20 0-2051</inkml:trace>
  <inkml:trace contextRef="#ctx0" brushRef="#br0" timeOffset="52265.9895">6133 9411 1345,'-20'0'2082,"20"0"448,0 0 97,0 0-866,0 0-383,0 0-161,0 0-192,0 0-257,0 0-255,0 0-193,0 0-64,20 0 97,-1 0-33,41 0-160,-19 0-64,38 0-64,-20 0-64,20 0 32,-19 0 64,-1 0 0,1 0-64,-1-25-192,-18 25-608,-3 0-994,3 0-1345,-21 0-4677</inkml:trace>
  <inkml:trace contextRef="#ctx0" brushRef="#br0" timeOffset="57919.3128">3770 7663 5829,'21'0'224,"-21"-27"1057,0 27 257,0-26-609,0 26-96,0 0-97,0 0-544,20 0 129,-20 26-33,18 1-32,-18 0-192,20-1-32,-20 28 64,21-1-96,-21 27 32,0-1 33,0 1-33,0-2 0,0 2 0,-21 26 64,21-26-64,0 26 32,0-27-64,0 1 64,0-1-64,0 1 32,0-2-32,0 2 0,0-26 32,21-1 0,-21-1 0,0-25-32,20 26 32,-20-28 0,20 2 224,-1 0-160,1-27 0,0 26-63,20 1-1,-21-27 0,21 27-32,0-27 32,-1 25 0,1-25 0,-1 0 32,2 27 32,-1-27 32,19 0-32,0 0 64,1 0 64,-1 0-63,2 0-65,-3 0-64,-17 0 32,18 0 32,-19 26-32,-1-26-32,1 0 160,0 0-96,-21-26-64,21 26 64,-40 0-32,20 0 0,-20 0 0,0 0 33,0 0-33,21-27 128,-21 27-64,0 0-96,0-25 0,0 25 0,0-27-64,0-26 32,0 26 0,18-25-160,-18-1-64,20-1 128,-20-24 64,20 24-1,-20-26 33,21 2 0,-1-2 33,-20 26 159,18-24-96,-18-28 0,0 25-96,21-24-32,-21 25-32,0 1-32,-21-1 128,21 28 32,0-1 32,0-1 0,0 1 0,0 1-32,0 24-64,0-24-64,0-1 32,0-1-64,21 2-96,-21 26-193,0-28-31,0 28 288,0-1 96,0 27 64,0-25 0,0 25 64,0 0 32,0-27 64,-21 27-96,21 0-32,-18 0-64,-2-28 0,-1 28-32,-19 0 64,1-25-32,-21 25 0,1 0 97,-20 0 223,-20 25-64,20 3-128,-41-1 64,1-2 1,20 28-65,-1-26 32,21 0 32,19-27-128,1 26 0,39-26-128,0 0 0,20 0-865,20 0-1377,0 0-641</inkml:trace>
  <inkml:trace contextRef="#ctx0" brushRef="#br0" timeOffset="58756.3605">5239 7903 8071,'-19'0'2466,"19"0"-1473,0 0-448,0-28-257,19 28 353,1 0 256,0-27-129,0 27-255,19-25-129,21 25 97,-19-28-65,38 3-96,0-2-159,20 0-1,0 1 32,21-1-128,-1 0-32,19 1-32,1 26 32,1 0-64,18 0-64,0 0 160,-18 26-32,19 1-64,0 0-64,-20-1-96,-21 28 64,21-29-65,-39 3 225,19 24-32,-40-24-32,0 24-64,-18-25 32,-2-2 64,-19 3 32,19-1-32,-19-27-64,-20 25-128,-1-25 128,1 0 32,0 27-32,-20-27-801,0 0-769,0 0-960,0 0-4773</inkml:trace>
  <inkml:trace contextRef="#ctx0" brushRef="#br0" timeOffset="59795.4199">8713 7770 8936,'0'-27'1730,"0"27"-962,0 0-768,0 27 96,20-2 353,0 28 288,0 2-225,1 24-352,-3 1 64,2-2-160,0 28 97,-20 0-65,0-27 0,0 2-32,0-29 256,0-25-160,0 0 97,0-1-1,0-26 224,0 0 129,0-26-449,0-1-96,0 0-128,0-25-96,0 24-160,21 3-193,-1-28 289,-20 53 160,18-26 32,3-2 64,-1 28 64,0 0 192,0 0 64,-20 0 161,19 28 63,1-2-95,0-1-225,0 3 0,0 25-192,-1-27-64,1 0-224,0 28-128,0-28-96,-20 1-161,20-2-352,-20-25-512,0 27-1666,0-27-6727</inkml:trace>
  <inkml:trace contextRef="#ctx0" brushRef="#br0" timeOffset="60270.4472">9448 8406 9737,'0'-54'416,"0"54"673,-20-26 256,20 26-352,-21 0 64,21 0-640,-18 0-353,-2 0-160,0 26 32,20 2 0,-21 23 32,21-23-65,0 25 97,21-1-32,-1 2 32,0-28-32,-2 26 0,23-25-160,-1 0 64,-1-27 64,-19 26 96,20-26 96,-1-26 64,-19-1 33,0 0 63,1 2-32,-21-2-32,0 1 65,-21-1-97,21-26 0,-20 27 64,-19-2-32,19 3-256,0-3 32,0 3 0,-19 25-96,19 0-224,20 0-641,-20 0-897,0 0-2081</inkml:trace>
  <inkml:trace contextRef="#ctx0" brushRef="#br0" timeOffset="60538.4625">9389 8484 7431,'18'0'1025,"-18"28"-257,0-28 449,0 26-704,0 0 320,0-26-257,0 27-448,21 0-96,-21-27-32,20 26 32,0-26-32,-20 0-352,20 0-353,0 0-288,-20-26-256,19 26-705,-19 0-832,0-27-738</inkml:trace>
  <inkml:trace contextRef="#ctx0" brushRef="#br0" timeOffset="60739.474">9547 8564 448,'0'27'1473,"0"-27"-1409,0 0 97,0 0 319,20 0-160,-20 0-448,0 0 416,20-27 257,-20 27 512,0 0 865,0 0 384,0 0 0,0 0-929,0 0-1024,0 27-129,0 0 64,0-1-192,0-26-96,0 27-288,20-27-897,-20 25-1409,19-25-5766</inkml:trace>
  <inkml:trace contextRef="#ctx0" brushRef="#br0" timeOffset="61086.4936">9825 7903 8295,'-19'0'929,"19"0"-320,-20 0 192,20 25 576,-20 29 128,20-29-256,0 30-480,0-3-320,20 1-33,-20 0-96,20-1-160,-1-25-127,1 26 31,0-25-64,0-2-225,0-26-127,-1 0-225,1 0-928,0 0-1858,0 0-5317</inkml:trace>
  <inkml:trace contextRef="#ctx0" brushRef="#br0" timeOffset="61289.5052">9984 8167 11530,'-20'0'1250,"20"0"-1122,20 27 737,0-27 288,-20 26 128,39-26-160,-19 26-609,21 0-319,-23 1-193,2 0 96,21-1-513,-21 2-640,19-28-640,-19 0-129,-20 0-1569</inkml:trace>
  <inkml:trace contextRef="#ctx0" brushRef="#br0" timeOffset="61454.5149">10221 8220 9673,'-38'26'897,"17"0"480,1 1 737,-18 0-641,17-1-544,21 2-737,-20-2-480,20-1-1442,0-25-1184,0 28-4870</inkml:trace>
  <inkml:trace contextRef="#ctx0" brushRef="#br0" timeOffset="61721.5302">10341 7982 12684,'20'25'416,"0"3"673,0-1 448,0-2-287,-1 28-290,1-26-479,0 26-385,-20-27 0,20 27 32,-20 0-64,0-25 32,0 23-512,-20-23-385,20-3-576,-20 3-2242</inkml:trace>
  <inkml:trace contextRef="#ctx0" brushRef="#br0" timeOffset="63120.6103">8555 7531 7815,'0'0'1217,"0"0"256,-20 0-672,20 0-673,0 0 289,-21 53 255,21-1-95,-20 28 31,20-1 33,0 54-192,-18 1-193,36-2-160,-18-27-64,20 27 0,1-51 0,-1 25-32,19-53-192,1 26-417,20-26-864,-1-1-2307</inkml:trace>
  <inkml:trace contextRef="#ctx0" brushRef="#br0" timeOffset="63863.6528">10480 7584 5060,'0'0'2723,"0"0"-1154,0 0-384,0 0 1,0 0 351,20 26-512,1 0-416,-3 28-289,23-28-64,-21 28-96,18 24 0,3-23-31,-21 24-1,19 1-192,-19-2 128,0 2 0,-20-1 0,0 2 0,0-2 64,-20-26 32,20-1 64,-39-25-96,19 26-128,0-26-160,0-2-672,-1 2-962,3 0-1665,18-27-5926</inkml:trace>
  <inkml:trace contextRef="#ctx0" brushRef="#br0" timeOffset="64203.6722">11076 8484 11723,'0'0'3042,"0"28"-3554,20-2 512,-20 0 32,0 1 0,20 26 288,-1-1 193,-19 2-225,0-28-192,20 28 257,-20-2 255,0-26-224,-20 1-95,20 0 255,-19-1-31,-1-26-353,0 26 32,-1-26-224,1 0-352,2-26-161,-2 26-288,-1-26-1152,1-28-3557</inkml:trace>
  <inkml:trace contextRef="#ctx0" brushRef="#br0" timeOffset="64332.6792">11135 8220 15086,'40'0'320,"-40"0"-864,0 0 159,20 0-3330</inkml:trace>
  <inkml:trace contextRef="#ctx0" brushRef="#br0" timeOffset="70448.0294">6113 9386 3971,'-20'0'1698,"20"0"-705,0 0 768,-20 0-543,20 0 95,-20 0 160,20 0-288,-19 0-256,19 0-128,0 0-256,0 0-225,0 0-96,19 0 96,1 0-63,20 0-97,-1 0-160,21-27 32,-1 27 32,2 0-64,18 0 0,-20 0 0,1 0-64,-21 27 64,1-27-32,0 25-64,-1-25-97,1 0-63,-19 0-64,17 0 224,-17 0 0,-21 0 64,0 0 64,0 0 160,0 0 0,0 0-192,0 0 0,-21 0 32,21 0 64,-20 0-32,20 0-64,-18 0 0,18-25-160,0 25-384,0 0-738,-21 0-2177</inkml:trace>
  <inkml:trace contextRef="#ctx0" brushRef="#br0" timeOffset="74817.2793">6510 9411 864,'0'0'289,"0"0"-193,0 0 160,0 0-32,0 0-32,0 0-192,-20 0-192,20 0-577</inkml:trace>
  <inkml:trace contextRef="#ctx0" brushRef="#br0" timeOffset="75185.3004">6212 9411 2146,'-40'0'704,"40"0"65,-20 0-321,1 0 129,19 0 960,0 0-287,0 0-642,0 0-224,0 0 225,0 0-32,0 0-65,0 0-192,0 0-191,19 0 223,1 0 32,0 0 161,20 0-129,19 0-192,2 0-192,-2 0 32,0 0-32,1 0-32,-21 0 0,21 27-32,-1-27 0,-19 0-32,19 0 64,-18 0 32,-21-27-32,19 27 32,-39 0-64,0 0-256,0 0-897,0 0-3011</inkml:trace>
  <inkml:trace contextRef="#ctx0" brushRef="#br1" timeOffset="85894.9122">1270 9544 4356,'-20'0'3683,"-1"0"-2658,1 0 961,20-26-96,0 26-65,0 0-95,0-27-417,0 27-384,0 0-224,0 0-161,0 0-95,0-27-65,0 27-128,20 0-31,1-26 63,17 26-128,3 0 0,-1 0-32,19 0 0,0 0-63,1 26 31,19-26-32,21 27 32,-21-27-64,20 0 64,0 0-96,0 0 0,-38 0 32,-2 0 64,-39 0-128,0 0 32,-20 0-96,0 0-256,0 0-225,0 0-768,-20-27-1282,20 27-1697</inkml:trace>
  <inkml:trace contextRef="#ctx0" brushRef="#br1" timeOffset="86811.9654">3750 9438 10570,'-20'0'1505,"20"0"-544,-20 0-192,20 0 576,0 0 384,0 0-287,0 0-1026,20 0-288,0 0 321,21 0 159,-3 0 1,43 0-385,-2 0 32,20 0-31,-20 0-1,21 0 0,-21 0-96,0 0-64,1 0 32,-21 0-96,-18 0-32,-21 0 64,-2 0-192,-18 0-160,0-27-641,-18 27-929,-2 0-1569,-21 0-3940</inkml:trace>
  <inkml:trace contextRef="#ctx0" brushRef="#br1" timeOffset="87360.9961">6133 9438 14477,'-20'26'1217,"20"-26"-1441,20 0 224,-1 0 673,1 0 640,40 0-192,-1 0-416,41 0-449,-21 0-64,20 0 161,-19 0-161,-1-26-160,1 26-449,-40 0-704,-1 0-961,-19 0-3715</inkml:trace>
  <inkml:trace contextRef="#ctx0" brushRef="#br1" timeOffset="89871.1401">7085 9279 480,'0'27'8296,"0"-1"-7784,0-26-127,0 27 287,0-27 417,0 0-160,0 0-288,0 0 31,0 0 193,0 0-96,0 0-417,0-27-192,0 1-95,0-1 31,0 0 32,-19-25-32,19 26-64,-20-53-32,20 26 32,-20-54-128,20 27 64,0-25 64,0-1 0,0-26-96,0 26 32,20-1 64,0 2 160,-20 25 224,19 1-63,-19 26-193,0-1-96,0 1-128,20 1-32,-20-1-193,20-1 193,-20 1 32,21 0 96,-21 1 0,0-2 129,0 1-65,0 28 64,0-2 96,-21-1 96,1 3-448,20 25-64,-20-27-96,1 27-225,-1-25 129,20 25 96,-20 0 160,0 0 32,20-27 64,-20 27 96,0 0 64,1 0 32,-1 0 0,0 0 0,-21 0-63,23 27-33,-22-27-64,-19 0 0,18 0-96,-18 0 64,19 0-32,-19 0 32,-21 0-96,21 0 64,-20 0 0,0 0 32,-2 0 0,-18 0 0,20-27 32,0 27-32,-21 0 0,21-28 32,-1 28-32,-20 0 32,21-27 32,-20 27-32,0-25-32,20 25 0,-20 0 0,20-27 32,-2 27 0,2 0 64,0-25-32,0 25 32,18 0 0,-18 0-32,-20 0-32,20 0-32,-20-28 32,20 28-32,-21 0-64,20 0 192,-19 0-160,-1 0 64,1 0 0,0 0 32,0 0-128,-1 0 32,1 0 160,0 0-160,-20 28-64,19-28 64,1 0 32,0 25-96,0-25 128,-21 27 32,21-27-160,-19 25-32,-1-25-96,20 27-225,20-27 65,-2 28-32,22-28 255,-20 27 65,-2-27 96,2 0 0,-20 25 64,0-25-32,0 0-32,20 0 0,20 0 0,-22 0 33,42 27-33,-21-27-33,21 0 1,19 0-32,0 25 0,-20 3 0,40-28 0,-19 27 0,-1-27 32,20 0 0,0 25 64,0-25 32,0 0 0,20 27 0,-20-1-32,0 1 32,0 0-64,19-1 0,-19 26 0,0-25 0,0 26 0,0 26 0,0-26 0,0 27 0,20-1 0,-20 28-160,0-1 64,-20 0 96,20 27 0,0-28 32,0 2-32,-19-2 96,19 27 0,-20-26 32,0-25-31,-1 24-33,21-26-64,-20 1 96,20-1-32,0-26 32,0-26-32,0 25 0,0-26-64,0 2 32,0-2-32,20 2 32,1-3-64,-1-25 32,0 25 0,-1-25 32,1 0-32,20 28 32,-1-28-96,21 0 0,-21 0 64,21 0-32,19 0 32,-18 0 64,18 0 32,-20 0 32,20 0-96,2-28 0,18 28-32,-20 0 32,20-25-32,0 25-64,21 0-64,-1-25 0,-20 25 64,19 0 64,-19-28 0,1 28 0,-20 0 0,19 0 32,-20 0 160,1 0-256,-1 0 64,20 0 32,-19 0-32,0 0 0,19 0 0,-20 0-64,0 0-64,0 0 64,22 0 0,-22 0 0,0 0 0,0 0 96,0 0 0,2 0-32,18 0 32,-20 28 64,20-28-64,-20 0-32,0 0 0,2 0-32,-2 0 0,20-28 32,-20 28 0,0 0 0,0 0 0,2 0 64,18 0-64,-20 0 0,21-26 32,-1 26-32,-20-28 0,20 28 0,0 0 0,-20-26 0,21 26 32,-1 0 32,-19 0-32,20-26 32,-21 26-64,20 0 0,-20 0 0,0-26-32,2 26 32,-22 0-32,-1 0 32,-17 0-32,-1 0-320,-21 0-545,1 0-1249,-20 0-3908</inkml:trace>
  <inkml:trace contextRef="#ctx0" brushRef="#br1" timeOffset="103127.8986">12049 8087 2626,'-20'-52'4324,"20"52"-2947,-20-28 33,0 3 63,20 25-320,-20-27-480,-1 27-193,3 0-384,-2 0-96,20 27-32,-20-2 0,20 30 32,0-3-32,0 1 32,20 26 0,0-26 0,19 0 0,-19 26 0,0-26 0,20 1 32,-21-1-32,1 0-32,-20-1-96,0-25 32,-20 26 96,1-26 96,-1-27 32,-20 27 32,20-27-31,-19 0-1,-1-27-96,-1 0 32,23 1 96,-3-1 32,21 0 192,0-25-287,21 26-129,17-1-33,-17 0-31,19 1-224,-1 26-833,-19 0-1473,0-26-5959</inkml:trace>
  <inkml:trace contextRef="#ctx0" brushRef="#br1" timeOffset="103504.9201">12228 7636 6534,'0'0'1217,"0"0"512,0-26 289,0 26-993,0 26-192,0-26-64,0 27-129,-21 0-95,21 26 192,0-1-353,0 1-256,0 2-96,21-3 0,-21-25-32,20-2-224,-2 3-320,2-1-481,1-27-577,-1 0-3235</inkml:trace>
  <inkml:trace contextRef="#ctx0" brushRef="#br1" timeOffset="103733.9327">12406 7743 8423,'-20'0'3171,"20"0"-3235,0 0 161,0 0 543,0 27 577,0-27 64,0 25-512,20 3-384,0-3-97,0 2 32,-1 1-96,1-28-96,0 0-128,0 25-288,0-25-384,-20-25-738,19 25-1056,-19 0-2819</inkml:trace>
  <inkml:trace contextRef="#ctx0" brushRef="#br1" timeOffset="103899.942">12505 7770 9833,'-20'25'32,"20"-25"1153,0 28 416,0 24-544,20-24-576,-20-3-385,0 29-160,0-29-352,0 3 127,0-28-511,20 27-1603,-20-27-4355</inkml:trace>
  <inkml:trace contextRef="#ctx0" brushRef="#br1" timeOffset="104144.9563">12584 7663 9256,'20'0'96,"-20"0"1474,20 0-1,1 27-672,-3-1 96,2 28-128,0-1-449,1-1-95,-21 28-97,0-28-160,0 3-32,0-3-288,-21 1-225,21-26-287,-20 25-1090,0-26-2050</inkml:trace>
  <inkml:trace contextRef="#ctx0" brushRef="#br1" timeOffset="104635.9847">12902 8431 10794,'0'0'2530,"0"0"-2338,0 0 1122,20 0-450,0 0-95,0 0-64,19 0-417,-19 0-288,21 0 0,-3 0-256,-17 0-769,19 0-1474,-40 0-3843</inkml:trace>
  <inkml:trace contextRef="#ctx0" brushRef="#br1" timeOffset="104807.9943">12922 8591 1953,'20'27'7367,"19"-27"-6021,-19 0 639,20 0-960,-1 0-256,-19 0-352,21 0-514,-21 26-1216,-20-26-2562</inkml:trace>
  <inkml:trace contextRef="#ctx0" brushRef="#br1" timeOffset="105854.0544">13657 8406 4548,'0'-26'1473,"0"26"-63,0 0 63,0-28-256,0 28-192,0 0-128,0 0-160,-20 0 191,20-26-255,-20 26-256,-1 0-321,1 26-96,-18-26-32,17 28 32,1-2 0,-18-1-64,38 28 31,-21-25 33,21 24 0,0-25-32,21 0-32,-3-1 64,2 1-96,21-2 96,-21-25 96,18 0-96,3 0 32,-21-25 0,0 25 0,-1-27-32,-19 1 65,0-1 31,0 0-32,0-25 160,-19 24 64,19 3 32,-20-3 257,20 3-64,-20 25-257,20 0-160,0 0-32,0 0-288,0 0 192,0 25 64,20 28 0,0-25 0,-1-2 64,1 27-96,0-26 32,0-1-32,0 1 32,-1-2-224,1 2-577,0-27-1025,0 0-1537</inkml:trace>
  <inkml:trace contextRef="#ctx0" brushRef="#br1" timeOffset="106223.0756">13756 7584 10281,'20'-26'737,"-20"26"352,-20 0 160,20 0-832,0 26 127,0 0 33,0 27-257,0-26-160,0 26-64,0-1-32,0 1-32,0 2 0,20-30-32,-20 2-128,19 0-448,-19-2-545,20-25-769,0 0-3299</inkml:trace>
  <inkml:trace contextRef="#ctx0" brushRef="#br1" timeOffset="106461.0892">13894 7663 9673,'0'-27'961,"0"27"-481,0 27 97,0-27-129,0 27 385,-18-1-97,18 1-159,18 0-225,-18-27 65,20 25-33,-20 3-160,20-28-64,21 25-160,-23-25-288,3 0-705,-1 0-1153,0 0-2338</inkml:trace>
  <inkml:trace contextRef="#ctx0" brushRef="#br1" timeOffset="106647.0999">13993 7690 7238,'0'53'1986,"0"-26"-608,0-2 127,0 28-608,0-26-673,0 26-128,21-26-128,-21 0-544,0-2-610,0 3-767,20-28-5575</inkml:trace>
  <inkml:trace contextRef="#ctx0" brushRef="#br1" timeOffset="106872.1123">14113 7558 11146,'20'52'865,"0"1"64,0 0-96,-20 1-129,19-1-63,-19-1-321,20 1-224,-20 1-288,0-1-481,0-1-320,-20-25-1121,20-27-4067</inkml:trace>
  <inkml:trace contextRef="#ctx0" brushRef="#br1" timeOffset="107270.1355">14352 8564 6149,'0'27'9161,"0"-27"-9257,0 0 1505,20 0 65,-2 0-898,2 0-288,21 0-159,-21 0-258,19 0-703,-19 0-898,0 0-2818</inkml:trace>
  <inkml:trace contextRef="#ctx0" brushRef="#br1" timeOffset="108552.2087">14827 8406 10602,'-20'0'928,"20"0"-191,0 0 256,-18 0-641,18 25-95,0 3 159,0-3-256,0 3-160,0-2 96,18 0-96,2 1 0,1-27-96,-1 27-32,19-27 160,-19 0 64,0 0-32,0 0 128,0-27-31,-1 27 127,-19-27 96,20 1 33,-20 0-129,0-2-160,0 3-96,0-3-64,0 3 0,-20-1 32,20 26 32,0-28-32,0 28 32,0 0-128,0 28 64,0-2 96,20-1 0,-20 3 0,20-3-32,-20 3-32,20 24 32,0-25-32,-1 26 0,-19-1-32,20 2 32,-20-1 0,0-1-96,0 1 0,20 1-32,-20-28-64,0 0 192,0 27 64,-20-53-64,20 28 96,0-3 64,-20-25 128,20 0 161,-19 0-65,-1 0-192,0 0 128,0 0 97,0 0-65,-19 0-96,-1-25-63,20 25 95,-19 0 0,-2-28-224,21 28-64,-18 0-64,17 0-576,1 0-1250,0 0-3459</inkml:trace>
  <inkml:trace contextRef="#ctx0" brushRef="#br1" timeOffset="110435.316">11869 9279 5893,'-20'0'3876,"20"-27"-3140,0 27 1186,0 0-256,0 0-321,20 0-288,-20 0-288,0 0-353,21 0 65,-1 0-33,0 0-96,-2 0-255,23 0-33,-1 0-32,19 0-257,-19 0-671,19 0-610,-18-25-928,-3 25-3588</inkml:trace>
  <inkml:trace contextRef="#ctx0" brushRef="#br1" timeOffset="111200.3603">13459 9279 10634,'0'0'192,"0"0"609,18 0 864,2 27-448,0-27-192,21-27-640,-3 27-257,3 0-192,-1-27 32,-1 27-737,1 0-897,-20 0-1889,-1 0-6405</inkml:trace>
  <inkml:trace contextRef="#ctx0" brushRef="#br1" timeOffset="111979.4045">14789 9464 4516,'18'0'7911,"2"-26"-7526,1 26 1280,19 0 33,-1 0-897,21 0-65,-1 0-159,0 0-481,1-27 0,-1 27-128,-18 0-705,-1 0-2434,-21 0-8007</inkml:trace>
  <inkml:trace contextRef="#ctx0" brushRef="#br1" timeOffset="127247.2781">22847 3902 5413,'21'-27'1569,"-21"27"673,20 0 96,-20 0-288,0 0-288,0 0-257,0 0-448,0 0-128,0 0-256,0 0-417,0 0-160,0 27 97,0-2 63,-20 28-64,-1 1 160,3 24-95,-2 29 159,-21-28-64,21 27-192,-19-26-96,39-1-32,-20-26 1,20-26 63,0 25-225,0-24-31,0-3-416,0 2-449,-20-27-609,20 0-544,0 0-1313,0 0-7463</inkml:trace>
  <inkml:trace contextRef="#ctx0" brushRef="#br1" timeOffset="127557.2957">22570 4458 12139,'0'0'1249,"0"0"-961,0 0 1282,0 0-225,0 0-864,0 26 576,0 0-96,20 27-417,-20 0-128,0 1 1,0-1-289,20-1-32,-20 1 64,19-26 32,1 0 225,0-27 31,0 0 129,0 0-65,1 0-255,17-27-33,3 0-192,-3-26-32,-17 26-64,19 2-321,-20 25-544,-1 0-736,-19 0-1218,0 0-3074</inkml:trace>
  <inkml:trace contextRef="#ctx0" brushRef="#br1" timeOffset="128437.3459">23205 2867 8423,'0'-52'2275,"0"25"-1122,0 1 608,-20 0-159,0-2-449,0 28-384,1-25-449,-1 25-384,0 0 32,0 25-32,20-25-32,-20 28-96,20 24 96,0-25-65,20 25 193,0 28-64,20-1 64,-21-25-32,21 25-64,-20-26-160,1 1-288,-3-4-129,-18 5 64,0-28 353,-18-1 481,-3-26 319,-19 27 161,1-27-161,-1-27-223,-19 1-65,39-1 288,-20 0 97,20-1-192,20 3-513,20 0-225,0-2 1,20 0 64,-1-1-577,1 28-864,-20-25-481,-1 25-2819</inkml:trace>
  <inkml:trace contextRef="#ctx0" brushRef="#br1" timeOffset="128972.3767">23404 2206 11659,'0'0'768,"0"0"642,0 0 191,0 0-960,0 0-193,0 0 65,0 26-321,-20 1-64,20 0 224,-20-2 33,20 28-161,0-26-192,0 26 64,0-1 0,0-25-160,0 0-352,20-1-289,0 2-833,0-2-2081</inkml:trace>
  <inkml:trace contextRef="#ctx0" brushRef="#br1" timeOffset="129275.3941">23562 2338 9352,'0'-27'3011,"0"27"-2562,-19 0 640,19 0-225,0 0-479,0 0 448,-20 27-225,20-27-384,0 26 129,0 1 31,0 0 0,20-1-127,-1 0 31,1-26-32,0 26-96,1-26-192,-1 0-224,-2 0-320,2 0-289,21 0-481,-21 0-159,-1 0 160,1-26-129,-20 26-1793,0 0-4100</inkml:trace>
  <inkml:trace contextRef="#ctx0" brushRef="#br1" timeOffset="129476.4054">23722 2338 6630,'0'0'2850,"0"0"-1793,0 0 1122,-20 0-610,20 0-416,-21 26-64,21 1-480,0 26-449,21-27-96,-21 27-256,20 0-609,-20-25-993,0-2-1377,0-1-5893</inkml:trace>
  <inkml:trace contextRef="#ctx0" brushRef="#br1" timeOffset="129794.4234">23821 2206 5541,'20'0'96,"-20"26"480,19-26 1474,1 27-352,0 0-513,20-2-96,-21 28-384,1 1-353,0-2 129,-20 1 31,20 0-160,-20 1 65,-20-1 159,20 0-287,-20-27-289,0 27-1121,20-1-2627</inkml:trace>
  <inkml:trace contextRef="#ctx0" brushRef="#br1" timeOffset="139039.9523">375 11743 6213,'-39'0'1858,"19"0"-192,20 0 704,-20 0-384,0 0-545,20 0-448,0 0-288,0 0-385,0 0-160,0 0 0,0 0 33,0 0 31,0 0 0,20 27 128,20-27-31,-1 26-161,22-26-64,-2 0-32,-19 0-96,19 0-96,-19 0-64,-20 0-385,19-26-160,-19 26-31,0 0-161,-20 0-416,20 0-1154,-20 0-4451</inkml:trace>
  <inkml:trace contextRef="#ctx0" brushRef="#br1" timeOffset="139406.9733">673 11584 10634,'-19'-26'288,"19"26"-384,0 0 1473,0 0 321,19 0-449,-19 0-480,20 0-225,-20 26-63,20 1-1,0-27-224,0 27-32,-1-27-159,1 26 31,0-26-32,1 26-257,-1-26 354,-2 28-97,2-28-128,1 25 160,-1 2-32,-20-1-32,0-26 128,0 27 64,0 0 0,-20 26-31,-1-28-193,1 2 64,2 0-32,-2-1-32,-1 1-321,1-27-255,20 0 31,-20 27-416,20-27-1473,-19 0-4324</inkml:trace>
  <inkml:trace contextRef="#ctx0" brushRef="#br0" timeOffset="146380.3723">7860 12379 960,'20'0'1314,"-20"0"479,0 0 1090,0 0-256,0 0-1154,-20 0-416,20 0-32,0 0-128,0 0-225,0 0-127,0 28-33,0-28 97,0 0-32,20 0-65,-20 0-128,0 0 33,19 0-353,-19 0 384,20 0-256,20 25 65,-1-25-97,2 0-96,-1 0 64,19 0-128,0 0 96,1 0-128,19 27 64,-20-27-64,2 0 64,-3 27-32,3-27 0,-2 0 32,-19 0 0,-1 0-224,-19-27 384,0 27-288,-20 0-96,-20 0-769,20 0-1025,-20 0-1409,1 27-5157</inkml:trace>
  <inkml:trace contextRef="#ctx0" brushRef="#br0" timeOffset="151630.6728">4307 12512 3010,'-20'0'-320,"0"-26"-417,-1 26 193,21 0 608,-20 0 192,20 0-160,0 0 449,0 0 928,0 0-384,0 0-1441,0 0-65,0 0 417,0 0-32,0 0 161,0 0 223,0 0 288,0 0 450,0 0 319,0 0-96,0 0-128,0 0-128,0 0-96,-18 0-160,18 0-32,0 0 31,0 0-287,0 0-65,0 0 1,0 0-33,0 0 65,18 0-161,-18 0-32,0 0-192,20 0-32,-20 0 96,21 0-63,-21 0 63,20 0-32,0 0-96,-2 0 96,3 0-96,19 0-32,-20 0 32,19 0-32,-19 0-32,20 0 64,-21 0-288,21 0 512,-20 0-224,21 0 64,-3 0-96,-17 0-96,19 0 96,-22 0-32,23 0 32,-21 0-64,19 0 96,-19 0-32,20 0-64,-1 0 64,1 0 64,1 0-32,-23 0-64,22 0 128,19 0-160,-18 0 64,-1 0 0,-1 0 0,21-27 0,-21 27 0,21 0 96,-1 0-128,2 0 32,-22 0 32,21 0-32,-1-27 0,-19 27 0,-1 0-32,1 0 64,-1 0-32,1 0-32,1 0 32,18 0-64,-19 0 32,-1 0 0,1 0 96,19-25-160,-19 25 96,1 0 0,17 0-32,-17 0 64,-2 0-64,1 0 32,-20 0-32,19 0 96,-19 0-128,20 0 64,-1 0-32,1 0-32,-20 0 0,19 0 64,1 0-32,-1 0 0,2 0 32,-1 0 0,-1 0-257,-19 0 546,20 0-385,-1 0 96,-19 0 64,20-28-32,-20 28-32,19 0-257,-19 0 514,1 0-225,-1 0-289,-20 0 514,18 0-161,-18 0-160,20 0-193,1 0 450,-1 0-193,0 0 64,-20 0-32,18 0-128,3 0 96,-1 0 96,-20 0-160,20 0 160,0 0-96,-20 0 128,19 0-192,1 0 128,-20 0-64,20 0-192,0 0 448,-20 0-288,20 0 96,-20 0-64,19 0-32,1 0 0,-20 0 0,0 0 32,20 0-64,-20 0-321,0 0-479,0 0-866,0 0-896,0 0-2435</inkml:trace>
  <inkml:trace contextRef="#ctx0" brushRef="#br0" timeOffset="154382.8298">9170 12407 640,'0'0'1281,"0"0"-640,0 0-65,0 0-383,0 0-257,0 0-161,0 0-447,0 0-33,20 0-32,-20 0 673,0 0 64,0 0 32,0 0 289,0 0 640,0 0 448,0 0 385,0 0-609,0 0-641,-20 0 321,20 0 0,-20 0-225,20 0-127,0 25-321,-20-25-128,20 0-64,-20 0 32,20 0 32,0 0 225,0 0 127,0 0-32,0 0 33,0 0 95,0 0 33,0 0-161,0 0-96,0 0-95,0 0-1,-19 0 32,19 0 0,0 27 0,0-27-96,0 0 161,0 0 159,19 0 161,-19 0-33,20 0-159,0 0-161,0 0-64,19-27-128,-19 27 160,20 0-224,19 0 96,-18 0-63,18 0-33,1 0 96,-1 0-32,1-25-32,20 25-64,-22 0 32,22 0 64,0 0 32,19 0 0,-20-28 96,21 28-224,-21 0-128,20 0 416,0 28-192,0-28-96,-20 0 128,21 25-128,-20-25-64,-1 0 513,21 27-321,-21-27 128,0 0-64,-19 0 128,19-27-160,-20 27 97,-19 0-33,1-25-192,-2 25 32,-19 0-96,-20 0-289,20 0-63,-20-28-225,0 28-1376,-20 0-4229</inkml:trace>
  <inkml:trace contextRef="#ctx0" brushRef="#br0" timeOffset="158629.0731">7919 12486 2914,'0'0'-160,"0"0"-929,0 0 897,0 0 320,20 0 64,-20 0-160,0 0-32,0 0 321,0 0 1216,-20 0-224,20 0-256,-20 0 32,20 0 225,-19 0-33,19 0-288,0 0-417,-20 0-159,20 0-33,0 0-224,0 0 96,0 0-63,0 0-1,20-27 0,-1 27-128,21 0-32,-20 0-32,19 0 0,22 0 32,-23 0-32,23 0 32,-2 0 0,1 0-32,19 0 0,-20 0 0,2-27 96,-2 27 0,-19 0 0,-1 0-64,-19 0 0,0 0 32,-20 0-64,0 0 0,0 0 129,0 0-193,0 0-97,-20 0 33,20 0-192,0 0-449,-20 0-960,20-25-3076</inkml:trace>
  <inkml:trace contextRef="#ctx0" brushRef="#br0" timeOffset="163297.3401">11096 12566 1153,'0'0'1761,"0"-27"193,0 27 288,0 0-128,20 0-384,-20 0-545,0-27-96,0 27-32,19 0-128,-19 0 0,0 0-128,0 0-161,0 0-31,0 0-257,0 0 32,0 0-63,0 0-1,20 27-64,-20-27 1,0 0-65,20 0 0,-20 0-128,20 27 96,0-27-160,0 0 64,-1 25-128,1-25 128,20 27-64,-19-1-224,17-26 544,23 27-384,-22 0 64,21-1-32,-1 0 0,0-26-96,1 28 128,19-3-64,-20 2 32,2-1-128,18-26 128,0 27-96,1-27-33,20 0-127,-1 0 128,0 0-96,19 0 128,-19 0 128,21-27-32,-1 27 128,20-26-96,-19-1 192,18 27 160,1-25-160,-19-3 33,18 28-193,1-26 416,1 0-160,-22 26-160,1-27 65,0 0-161,-40 1 32,2-1 32,-22 27-96,-19-25-32,-21 25-128,1 0-321,-20 0-640,-20-27-1505,-19 27-5382</inkml:trace>
  <inkml:trace contextRef="#ctx0" brushRef="#br0" timeOffset="178438.2061">15761 12167 11274,'20'-25'2018,"0"25"-1602,-20-28 1026,0 1 159,0 27-512,0-25-416,0 25-257,-20-27-384,0 27 129,-21 0-193,-17 0 32,17 27-129,-18-2 33,0 2 64,19 26 64,0 0-32,21 1-32,-1 26 32,20-27-32,20-1 128,19-25-384,1 26 352,19-53 224,2 27-159,-2-27-65,-1-27 32,3 0 0,-22 1-32,1-28 0,-20 1-256,0 1 544,-20 25-256,0-27-32,-20 2-32,20 25 0,-20 2-32,0-3 321,0 28-129,20 0 0,-19 28-192,19-3 160,0 28 0,19 1 97,1-1-65,20-1-256,-1-24 128,1 24 0,1-25-513,-23-27-512,22 26-992,-19-26-2788</inkml:trace>
  <inkml:trace contextRef="#ctx0" brushRef="#br0" timeOffset="178871.2309">16038 11187 8936,'0'-27'2755,"-20"27"-2403,20 0 513,0 0 256,-18 0-417,18 27-127,-21 0 96,21 26-129,0-1-127,21 1-193,-21 1-128,18-2 0,2 1-96,0-26-128,21 26-225,-21-26-319,-2-27-705,23 0-673,-21 0-3684</inkml:trace>
  <inkml:trace contextRef="#ctx0" brushRef="#br0" timeOffset="179245.2523">16237 11319 9577,'0'-25'2722,"20"25"-2658,-20-27 1057,20 27 353,0 0-706,0 27-383,-1-27-289,1 25-64,0 2-64,-20-27-192,0 26-161,0-26-63,0 27 160,-20-27 191,0 0 130,1 27-1,19-27-64,0 26-1,0-26 33,19 26-32,-19 2 0,20-28 32,0 25-128,0 2-64,1-1 32,-21 1 128,0-27 0,0 27 64,0-27 160,-21 0-32,-19 0-32,20 0-128,-19 0-288,19-27-513,0 27-1473,0 0-2883</inkml:trace>
  <inkml:trace contextRef="#ctx0" brushRef="#br0" timeOffset="179606.2729">16475 11187 10025,'21'0'1762,"-21"0"-705,20 0 1249,19 27-929,1-1-320,-20 1-256,19 0-449,1 25-288,-1 1 193,-19 0-161,0 1-96,-20 24-64,0-24-161,0-2 65,-20-24-288,0 24-257,-19-26-480,-1 1-897,1 0-4100</inkml:trace>
  <inkml:trace contextRef="#ctx0" brushRef="#br0" timeOffset="181439.3777">17051 12300 10089,'0'0'609,"-19"0"-705,19 0 736,-20 0 1,0 0-353,0 0-32,20 27-192,-21-27-64,21 0-32,0 27 64,21-27 32,-21 0-64,20 0 32,0 0 0,-20 0 65,20 0 95,-1-27 96,-19 27 577,0 0 512,0-27-544,-19 27-481,19 0-352,-20 0 32,0 0-96,0 0 64,20 27-96,-21-27 0,21 0-64,21 27 96,-1-27 96,0 0-32,0 0 96,-20 0 0,19 0 160,1-27 161,-20 27-129,0 0-64,0 0 32,0 0-288,-20 0-352,20 0-449,-19 0-896,19 0-3012</inkml:trace>
  <inkml:trace contextRef="#ctx0" brushRef="#br0" timeOffset="183010.4676">8992 12486 2626,'0'0'1313,"0"0"-288,0 0-96,0 0 705,0 0-65,0 0-704,0 0-353,0 0-95,0 0 223,0-27 33,0 27-128,0 0 63,19 0-256,1 0-127,0 0-65,0 0-128,19 0 0,1 0 0,0 0 0,19 0 32,-18 0 0,18 0-32,-1-27 0,23 27-32,-22 0 32,20 0-64,-18 0 32,18-25-32,0 25 32,0 0 0,1 0 0,-21 0 0,20 0-32,-18 25-96,18 2 0,-20-27 96,1 27-64,-1-27-64,2 26-65,18-26 33,0-26-64,0 26 192,0 0 96,1-27 64,-21 27-32,0 0-32,-18-27 64,18 27 64,-19 0-96,0 0-64,-1 0 0,1 0 0,1 0 32,-23 0-64,22 0 32,-19 0 0,-1 0-64,-20 0 32,18 0-640,-18 0-866,0 0-2722</inkml:trace>
  <inkml:trace contextRef="#ctx0" brushRef="#br0" timeOffset="185731.6233">17488 12246 9993,'0'0'3395,"0"0"-2658,0 0 896,0 0-95,0 0-577,20 0-64,19 0-257,-19 0-287,20-26-65,19 26 0,-19 0-160,-1-26-128,2 26-32,-1 0-480,-1-27-577,-19 27-481,0 0-352,-20 0-576,0-25-1121,0 25-4901</inkml:trace>
  <inkml:trace contextRef="#ctx0" brushRef="#br0" timeOffset="185946.6355">17826 12062 6918,'0'0'4452,"0"0"-4292,0 25 1026,-20-25 479,20 27-896,-20 26-64,-1-26-257,1 25-352,-19 2 0,19-27-64,0 25-96,20-24-416,-20-3-449,20 2-609,0-27-1825,-19 0-5317</inkml:trace>
  <inkml:trace contextRef="#ctx0" brushRef="#br0" timeOffset="186149.6472">17587 12087 16303,'0'0'96,"0"27"0,20-27 1025,0 53 224,19-26-320,-19-1-512,0 28-353,19-1-128,-19-26 32,21 26-384,-21-28-705,0 2-1057,-1 0-1377,1-27-6983</inkml:trace>
  <inkml:trace contextRef="#ctx0" brushRef="#br0" timeOffset="186675.6772">18361 11584 6245,'0'-78'2531,"0"50"-2563,0 2 256,0 0 2082,-19 26 0,19 0-896,0 0-930,-20 26 33,20 28 480,0-2-65,-20 28-159,20 25-128,0 2-321,0-29-64,0 2-160,20-1-96,-20 1 32,39-27 33,-19 1-258,20-1-768,-1-26 321,1-2-321,1-25-641,-3 0-640,-18-25-2274</inkml:trace>
  <inkml:trace contextRef="#ctx0" brushRef="#br0" timeOffset="186927.6913">18699 11664 12523,'0'-26'225,"0"26"-225,20 0 640,-20 26 481,20 28-288,-20-2-288,20 1-193,-20 27 96,19-1-63,-19-26-289,0-1 0,0 3-192,0-30-353,20 2-287,-20-1-546,0 0-1408,20-26-4805</inkml:trace>
  <inkml:trace contextRef="#ctx0" brushRef="#br0" timeOffset="187078.7003">18937 12062 14157,'59'25'1505,"-39"-25"-1280,21 0 896,-2 0-545,-19 0-512,20 0-192,-21 0-1826,21-25-3779</inkml:trace>
  <inkml:trace contextRef="#ctx0" brushRef="#br0" timeOffset="187735.7379">19851 11903 13004,'0'-27'1185,"0"27"-2018,0-26 993,-21 26 65,1-27-1,0 27-32,1 0-96,-21 0 32,0 27 513,21 26 159,-21-28-223,0 29-353,1-1-96,19-1 129,20 3-161,0-30-64,20 2 0,19 25-96,1-52 96,0 28 0,-1-28 64,1-28-32,-1 2 0,1 0 0,-19-1 0,-1 2-32,-2-30 64,-18 3-128,0 25 96,0-26-96,-18 1 32,18 25 385,-20 27 415,20 0-383,0 0-129,0 27 192,0 25 193,0-25-224,0 26-257,20-1 64,18 3-352,3-30 192,-21 28-192,19-27-192,1-26-353,-1 0-512,-19 0-737,0 0-1537,0-26-4901</inkml:trace>
  <inkml:trace contextRef="#ctx0" brushRef="#br0" timeOffset="188067.7569">20128 11187 11466,'0'-27'2178,"0"27"-2081,0 0 511,-20 0 385,20 27-448,0-27-193,0 27-64,-20-1-32,20 1 129,0 25 63,20 1-192,-20-26-159,20 26-65,-20 1-97,20-29-31,0 28-224,-1-26-160,1-27-641,0 27-1410,0-27-4131</inkml:trace>
  <inkml:trace contextRef="#ctx0" brushRef="#br0" timeOffset="188420.7771">20288 11319 12107,'0'-25'2723,"18"25"-3076,-18 0 417,21-27 769,-1 27-449,20 0-191,-21 0-65,1 27-160,-20-27-96,0 25-1,0-25-31,-20 27-32,20-1 96,-19-26 96,-1 27-32,20 0-128,0-27 32,20 26-32,-20 0 31,39 2-127,-19-28 96,0 25 160,0-25 64,-1 27 0,-19-27 224,0 0 33,0 0 383,-19 26-351,-21-26-257,20 0-192,-19 0-513,-1 0-640,20 0-1442,20 0-5636</inkml:trace>
  <inkml:trace contextRef="#ctx0" brushRef="#br0" timeOffset="188681.792">20565 11240 9416,'-20'0'2275,"20"0"-2019,20 0 993,-20 0 481,20 27-705,19 25-289,-19-25-63,0 26-97,-20 0-223,21-27-129,-21 27-64,0-26-160,0-1 128,0 1-96,-21 0-384,21-27-577,-20 26-1185,20-26-2082</inkml:trace>
  <inkml:trace contextRef="#ctx0" brushRef="#br0" timeOffset="188990.809">20664 11187 11851,'21'-27'1345,"-21"27"-1153,18 0 1858,2 0-320,1 27-609,19 0-96,-22 26-256,23-1-353,-21 28-32,0-1-224,-1 1-31,1 0-129,-20 0-32,20-2-225,-20-24 417,-20-1-256,20-1 96,-20-25-224,1 26-128,-1-26-65,0-27-576,0 25-480,-1 2-1858</inkml:trace>
  <inkml:trace contextRef="#ctx0" brushRef="#br0" timeOffset="189697.8499">19691 12618 5957,'-19'0'4324,"19"0"-4068,0 26 1410,0-26 672,19 0-800,1 0-417,0 0-288,20-26-545,19 26 224,20 0-95,1 0-225,19-27 96,0 27 0,2 0 65,-2 0-321,-20 0-64,-20 0-449,-19 0-351,-1 27-1186,-39-27-3780</inkml:trace>
  <inkml:trace contextRef="#ctx0" brushRef="#br0" timeOffset="191768.9683">18838 12644 3875,'0'0'1730,"0"0"-1,20 0 289,-20-26-96,0 26-256,0 0-161,0 0-288,0 0-480,0 0-449,0 0-63,0 26 31,0 1 64,0 0 32,19-1 65,1 28-161,0-2-96,21 1-64,-3-26-32,-18 26 129,21-28-258,-2 30 130,1-30-130,-1 2-223,1 0-352,-20-27-225,0 0-224,-20 25-128,19-25-513,-19 0-2658</inkml:trace>
  <inkml:trace contextRef="#ctx0" brushRef="#br0" timeOffset="192245.9959">18778 13043 9865,'0'25'961,"0"-25"-1121,0 0 928,0 0 1122,0 0-801,0 0-32,0 0-224,0-25-321,0 25-159,20 0-129,-20-28-96,0 1-96,20 2-32,-20-2 32,0-26-32,0 26 32,20-26-32,-20 0 0,0 27 96,20 0 321,-20-1-33,0 0-320,0 27-64,19 0-64,-19-26 32,20 26 0,-20 26 64,40-26-32,-19 0 64,-3 27-32,22 0-32,-19-27-32,17 26-192,-17-26-673,-1 26-801,0-26-1953</inkml:trace>
  <inkml:trace contextRef="#ctx0" brushRef="#br0" timeOffset="193335.0579">15483 12910 1953,'-20'26'4837,"20"-26"-3844,0 0 384,20 0 513,0 0-641,-1 0-576,21 0-449,1-26-128,18 26 64,20 0 96,0-27-95,1 27-65,20 0 32,-21 0-128,20-27 32,-20 27-32,0 0-32,-19 0-96,-1 0-193,2-26-704,-43 26-576,3 0-2883</inkml:trace>
  <inkml:trace contextRef="#ctx0" brushRef="#br1" timeOffset="219193.5372">395 13519 224,'0'0'0,"-20"0"-128,20 0 33,0 0 95,0 0 0,0 0 0,0 0 0,0 0 959,0 0-94,0 0-705,0 0-576</inkml:trace>
  <inkml:trace contextRef="#ctx0" brushRef="#br1" timeOffset="219466.5528">355 13519 5317,'-39'0'1761,"39"0"225,-20 0 544,0 27-383,0-27-354,1 0-448,19 0-384,0 0-256,0 0-96,0 0 159,19 0-159,1 0-321,20 0-96,-1 25-63,21-25-129,20 0 32,-20 0 32,-1 0-160,0-25-193,1 25-95,-21 0-257,1 0-448,-19 0-224,-1-27-385,-20 27-544,0 0-1986,0 0-3683</inkml:trace>
  <inkml:trace contextRef="#ctx0" brushRef="#br1" timeOffset="219870.5759">713 13280 11755,'-20'0'736,"0"0"-640,20-26 1858,0 26 288,0 0-1281,0 0-416,0 0 224,0 0-33,0 26-191,20-26-225,0 27-96,20-27-128,-21 27-96,21-27 161,1 26-161,-3 0 0,3-26 32,-21 28 0,19-28-32,1 25 32,-20-25-32,-1 27 32,-19-27-64,20 0 32,-20 26 160,0-26-32,-20 27 0,20-27 0,-39 52 32,19-24-32,-20-3-96,-19 30 0,18-3-32,3 0-256,-23 3-1313,22-3-2147,19 1-8840</inkml:trace>
  <inkml:trace contextRef="#ctx0" brushRef="#br0" timeOffset="222769.7417">9011 14367 8391,'-19'0'705,"19"0"-96,-20 0 1537,20 0-256,0 0-705,20 0-769,-20 0 0,19 0 161,21-27-33,0 27-127,39 0-97,0 0-128,21 0-31,-1-25-1,40 25 0,-1 0-64,2 0 96,38 0 96,-18-28-63,18 28-65,0-27 32,-18 27 160,-22-25-160,2-3 97,-2 28-97,-38-25 224,0 25-159,-42 0-225,1 0-64,-38 0-97,-1 0-447,0 25-513,-20-25 32,0 28 0,0-28-353,20 0-447,-20 0-1635,-20 0-6533</inkml:trace>
  <inkml:trace contextRef="#ctx0" brushRef="#br0" timeOffset="223779.7993">10798 14499 896,'-40'0'4773,"40"0"-4325,0 0-31,-20-25 1953,20 25-160,0 0-480,0 0-321,0 0-160,0 0-160,0 0-416,0 0-289,0 0 33,20 25-193,-20 2 160,20-1 33,0 1-33,0 0-64,19-2 33,1 2-65,19-1-64,2 1-96,-2-27-64,40 27 64,-20-27-96,20 26-128,-18-26-160,18 0-64,19 0 416,1 0 128,21-26-288,38 26 32,-18-27 128,18 0-64,-20 1-160,20-1 128,2-25 0,-1 25-64,-21 1 32,22-1 128,-22-25-128,1 25 32,-21 1 32,22-28-32,-22 29-32,-19-3 160,1 1-256,-1 2 256,-40-3-96,0 3 0,-18 25-64,-2-27 0,-39 27 96,19-27-96,-39 27 0,0 0-160,0 27-321,0-27-351,-19 0-1026,-1 27-2082</inkml:trace>
  <inkml:trace contextRef="#ctx0" brushRef="#br0" timeOffset="224478.8389">15720 13890 6726,'-18'-27'4484,"-22"27"-3779,19-25-225,-17 25 33,17 0-449,-19 25-96,1 2 64,-1-1 0,20 1 192,-19 26 385,39-1-129,0 2-160,0-28-192,19 28 1,1-29 31,20-25 0,19 28 160,2-56-96,-23 3-31,23-2-65,-22 0-32,1-26 32,-20 0 32,-20 27 32,0-27 65,0 26-1,-20 27-96,20-26-32,-20 26-64,0 26 320,20 1 65,-21 26-129,21-1-32,21-25-95,-21 0-129,20 26 0,20-53-32,-21 27-192,21-2-417,0-25-256,-21 0-160,21-25-1217,-20 25-1761</inkml:trace>
  <inkml:trace contextRef="#ctx0" brushRef="#br0" timeOffset="224740.8539">16038 13386 320,'0'-26'9481,"0"26"-9449,0 0-32,-20 0 801,20 0 768,0 26-192,0 2-288,-18-3-352,18 28-192,0-26-193,0 25-256,18-24-64,2-3-352,0 2-289,1-27-448,19 0-897,-22-27-3299</inkml:trace>
  <inkml:trace contextRef="#ctx0" brushRef="#br0" timeOffset="225084.8739">16158 13360 11274,'0'-26'3011,"0"-1"-2563,20 27-31,0 0 800,0 0-320,-1 0-609,21 0-288,0 0 0,-21 0-96,-19 27-64,20-1-64,-20-26-97,-20 26 161,20 2 64,-19-3 0,19-25 0,-20 27 96,20-27 0,0 0 0,20 0 0,-1 26 64,1-26-32,0 0-64,-20 0 0,20 27 0,-20-27 0,0 27 32,-20-2 32,0-25 32,0 0 0,-19 28-32,19-28-64,-20 0-96,21 0-417,-1 0-768,0 0-1057,20 0-3235</inkml:trace>
  <inkml:trace contextRef="#ctx0" brushRef="#br0" timeOffset="225323.8874">16435 13254 5028,'20'0'9065,"0"0"-8489,1 26 97,-1-26 224,-2 27-96,3 26-193,19 1 1,-20-29-481,-20 28 64,0 1 0,0-29-192,0 3 32,-20 24 64,20-52-352,-20 28-449,0-3-896,-1-25-1346,21 27-5028</inkml:trace>
  <inkml:trace contextRef="#ctx0" brushRef="#br0" timeOffset="225579.9023">16773 13916 16783,'0'0'641,"0"27"-641,0-27 1057,0 0-480,0 0-577,0 0-385,0 0-800,0 27-2146,-20-27-7495</inkml:trace>
  <inkml:trace contextRef="#ctx0" brushRef="#br0" timeOffset="225763.913">17051 13838 12619,'40'0'1122,"0"0"-1347,-1 0 450,1-27 575,-1 27-479,1 0-514,1 0-992,-3 0-1826,-17 0-4035</inkml:trace>
  <inkml:trace contextRef="#ctx0" brushRef="#br0" timeOffset="225943.9229">17448 13704 6982,'-19'0'2819,"-1"0"-2883,20 0 1825,-20 0 514,20 27-962,-21 25-769,1-24-191,2 24 63,-2 1-96,-21-26-320,21 26-512,20-27-481,-19 0-448,19 1-1026,0-27-1825</inkml:trace>
  <inkml:trace contextRef="#ctx0" brushRef="#br0" timeOffset="226131.9339">17170 13704 15534,'0'79'833,"20"-51"-224,0 24 1473,0 1-417,19-26-1152,2 26-321,-21-27-929,-2 0-896,2 1-834,1 0-4644</inkml:trace>
  <inkml:trace contextRef="#ctx0" brushRef="#br0" timeOffset="227517.0132">16198 13414 1569,'0'0'929,"-20"-28"1121,20 28 512,0 0-352,-20 0-224,20 0-480,0 0-449,0 0 32,-21 0-128,21 0-225,0 0-63,21-26-321,-21 26 33,20 0-1,0 0-96,19 0 1,-19 0-129,0 26 0,20 2-128,-21-28-64,1 52 64,0-26 32,-20 1-128,0 0 32,0-2 0,0 3 160,-20-3-64,0 2-32,1 1 128,-21-28-192,20 25 192,0-25-96,1 0 0,-1 0 129,20 0-161,0-25 96,0 25-64,0 0-96,20 0-32,-1 0 128,1 0 160,20 0-32,-20 0 0,19 25-128,1-25-32,-1 0 32,-19 27-128,21-27 128,-21 0-160,-20 0 32,18 0-96,-18 0-416,21 0-65,-21 27-288,0-27-160,-21 0-1249,21 0-1826</inkml:trace>
  <inkml:trace contextRef="#ctx0" brushRef="#br0" timeOffset="228158.0499">18103 13466 11627,'-20'-27'960,"20"27"-767,-20 0 607,20-25-95,-19 25-545,19 25-64,-20 2 128,0 26 353,20-1 384,-20 28-96,20 0-193,-20 0-95,20-1-193,20 1-224,0-28-31,0 1-129,19 0-32,1-26-193,1 0-319,-23-2-193,23-25-993,-1 0-2049,-22 0-6759</inkml:trace>
  <inkml:trace contextRef="#ctx0" brushRef="#br0" timeOffset="228404.0639">18401 13546 17328,'0'0'192,"20"25"-192,-20-25 320,0 53 417,0-26-128,0 26-193,0 1-224,0 26-64,0-28 33,0 1-161,0 26-449,0-53-640,0 28 160,0-28-96,20-26-320,-1 27-993,-19-27-3908</inkml:trace>
  <inkml:trace contextRef="#ctx0" brushRef="#br0" timeOffset="229003.0982">18739 13970 14285,'-20'0'2594,"20"0"-2017,0 0 640,20 0 0,0 0-736,-1 0-353,21 0-160,0 0 32,-1 0-481,1 0-608,-1 0-1313,1 26-2531</inkml:trace>
  <inkml:trace contextRef="#ctx0" brushRef="#br0" timeOffset="229413.1213">19474 13863 13196,'18'-25'1473,"-18"25"-1056,-18-27 1184,-2 27-576,0 0-448,-21 0-257,2 27-96,19-2-31,-20 28-161,20 1 0,1-2-64,19 1-129,0 0-127,19-26-96,21 0 63,0-27 129,-1 0 128,2 0 0,-1-27-64,-1 0 128,-19 1 64,-20-28 32,0 28 353,0 0 63,0 0-63,-20-1-97,20 0 32,-21 27-128,21 0-256,0 27 0,0-27 161,0 27-65,21-1-64,-1 0 32,0 0-128,19 1-321,-19-27-287,0 27-545,0-27-1346,0 26-2690</inkml:trace>
  <inkml:trace contextRef="#ctx0" brushRef="#br0" timeOffset="229847.1465">19790 13360 5701,'0'-26'5349,"0"26"-4869,0 0 930,-19 0 736,-1 26-577,20 0-896,-20 2-513,20-3-96,0 2 0,0-1 0,0 1-128,20 0-224,0-2-737,-1 3-609,1-3-992,0-25-3620</inkml:trace>
  <inkml:trace contextRef="#ctx0" brushRef="#br0" timeOffset="230106.1613">19871 13439 9416,'18'-25'2467,"2"25"-2339,1 0 1634,19 0 159,-21 0-864,1 0-512,-20 25-225,0 2 129,0-27-33,-20 26-256,1 1-32,19 0-64,-20-2-32,20-25 32,0 28-64,20-28 97,-20 0-162,19 0 162,1 25-290,0-25-447,0 0-641,0 0-1634,-1 0-5445</inkml:trace>
  <inkml:trace contextRef="#ctx0" brushRef="#br0" timeOffset="230329.1741">20168 13414 14541,'0'0'673,"19"0"-417,1 0 1922,0 25-736,0 2-417,1-1-577,-21 1-320,20 0 32,-20-2-64,0 28-192,0-26-192,-20 1-449,20-28-672,-21 25-705,1-25-1217,20 27-6214</inkml:trace>
  <inkml:trace contextRef="#ctx0" brushRef="#br0" timeOffset="230725.1967">20367 13334 9641,'0'-54'1537,"0"54"-1345,0 0 1826,0-26 320,0 26-1088,20 0-322,-20 26 322,19 1-161,1 0-289,20-1-63,-20 28-96,-1-29-289,1 28-192,0 1 64,20-1-127,-21 27-65,-19-1 0,20-26 0,-20 26-32,0 1 0,0-28 64,-20 28-32,1-27-32,-21-1 0,20 1-289,-19 2-736,-1-3-576,20-25-801,-19-1-2243</inkml:trace>
  <inkml:trace contextRef="#ctx0" brushRef="#br0" timeOffset="236974.5538">16694 13970 7366,'0'26'449,"0"-26"63,0 26 962,0-26-321,0 0-641,20 26-127,-20-26-129,0 0 288,0 0 1,19 0-129,-19 0-191,20-26-33,-20 26 0,0 0 64,0-26 65,0 26-97,0-26-32,0 26 64,-20 0-160,1 0-32,-1 0-64,0 0 0,20 26 160,-20 0-31,20-26-97,0 26 96,20 1-32,0-27 32,0 0 32,19 0-32,-19 0 0,0 0 32,0 0 33,-1-27 63,-19 27 0,0 0-128,0-26-128,-19 26-192,-21 0-352,20 0-449,0 0-321,-19 0-255,39 26-161,-20-26 193,20 0-1538</inkml:trace>
  <inkml:trace contextRef="#ctx0" brushRef="#br0" timeOffset="238056.6161">15641 14579 4228,'-20'0'1185,"20"0"-1121,0 0 0,0 0-64,0 0 0,0 0 0,0 27 96,0-27 0,0 0 384,0 0 609,0 0 129,0 0 95,0 0-128,20 0-352,-20 0-65,0 0-31,21 0-64,-1 0-257,18 0 65,-17 0-193,19 0-160,-1 0 64,21 0 32,-1 0 65,2 0-33,18 0-160,0 0 0,0 0-96,1 0 32,-1 0 0,0 0-32,21-27-32,-21 27 32,20 0 0,-20 0-32,22 0 32,-2 0 32,0 27-32,0-27-32,1 0 96,-1 0-32,0 0-64,19 25 64,1-25-32,21 0 32,-21 0-32,1 0 32,-21 0 96,0 0-32,0-25-96,1 25 0,-1 0 0,0 0-128,0 0 160,0-27 0,21 27 65,-2 0 95,21 27 256,-19-27 289,-1 0-161,0 0-159,19 0 31,-18 0 161,19 0-97,-21 0-31,1 0-417,-19 0 128,-20 0-64,-1 0-320,-20 0-321,-19 0-159,-19 0-609,-3 0-994,-18 0-2465</inkml:trace>
  <inkml:trace contextRef="#ctx0" brushRef="#br0" timeOffset="240134.7349">8911 14367 3042,'0'-27'1089,"0"27"705,0 0 352,0 0-1089,0 0-801,0 0 321,0 0 32,0 0-129,0 0-64,21 0-31,-21 0-33,0 0 193,20 0-161,0 0-192,0 0-32,-20 0-32,19 0-32,21-25-31,-20 25-33,0 0 32,19 0-64,1 0 0,-1 0 0,1 0-32,1-28 0,18 28 0,-19 0 0,-1 0 32,1 0-33,0 0 66,-1 0-33,1 0-33,-1 0 33,1 0 0,1 0 0,-3 0 0,23 0 33,-22 0-33,21 0 0,-1 0 64,0 0 96,-19 0 96,19-27-96,2 27-128,-2 0-64,-19 0 32,19 0-96,-19-25-64,0 25 96,19 0-32,-18 0 96,-3-28 0,23 28 0,-2 0 64,0 0 0,1-25-32,-1 25 128,1 0 128,-1 0 225,0 0-161,22-27-96,-22 27-128,1 0-63,-1 0 31,0 0 32,-19 0-96,1 0-32,-2 0 32,1 0 0,-20 0-32,19 0 0,-19 0-96,0 0-193,0 27-415,-20-27-962,0 0-2626</inkml:trace>
  <inkml:trace contextRef="#ctx0" brushRef="#br0" timeOffset="254770.5721">1944 14552 7174,'0'-26'4549,"-20"26"-4037,20-27 257,-20 27 704,20 0-63,-20 0-257,1 0-609,-1 0-448,0 27-128,20-1 96,-20 28-32,-1-2-32,3 28 128,18 0-128,0-2 32,0 2-32,18 0-192,3-28-192,19 28-353,-1-26-448,-19-29-833,20 2-4132</inkml:trace>
  <inkml:trace contextRef="#ctx0" brushRef="#br0" timeOffset="255239.5989">2163 14658 15470,'20'80'1025,"-20"-28"-1313,0 29-193,0-2 481,0-26-96,0 27-352,18-28 192,-18-25 95,21-1 258,-21-26-97,20 27 96,-20-54 96,0 1-128,0-1-64,0-25 0,0-1 32,0-1-128,0-26-256,0 2-738,0-2-671,0 0 351,0 28 1827,0 25 159,0 27 417,0 0-288,0 52-64,20 1-161,0 27-128,-1-1-191,1 2-65,0-29-128,39 2-321,-19-28 161,1 1 192,-3-27 160,3-27 641,-21 1 160,-2-1-64,3 0-385,-21-25 1,-21-1-1,21 0-127,-38-1-321,17 1-160,1 26-321,0 1-127,2 26-930,18 26-2145,0 1-2723</inkml:trace>
  <inkml:trace contextRef="#ctx0" brushRef="#br0" timeOffset="255508.6143">2758 14950 10185,'20'80'1666,"-20"-54"-1570,19 1 96,1-2 961,0 2-192,0-27-288,0 27-225,1-27 289,-3 0 256,2-27-161,0 27-191,1-27 128,-21-25-225,0 26-31,0-1 31,-21 0-95,1 1-97,-18 0-32,17 26-416,-19 0-192,20 0-513,0 26-1409,1-26-2370</inkml:trace>
  <inkml:trace contextRef="#ctx0" brushRef="#br0" timeOffset="256177.6523">4922 14606 12203,'-20'-80'481,"-20"28"-161,20 25 1441,-19 27-896,19 0-448,-21 0-321,3 27-32,18 25 128,-1 1-96,21-1 0,0 1-96,21 27-32,19-26-128,-22-1-128,23 0-225,-1-27 161,-1 27 224,-19 0 64,0-26 32,-20-2 32,0 2 192,-20-27 288,-20 0-191,1 0 95,-1 0-64,1 0 161,-1-27-33,19 2-224,1 25-31,20-27-33,0 1-32,20-1-160,21 27 128,-3-27-256,3 1-609,18 26-576,-19-26-705,0 26-3139</inkml:trace>
  <inkml:trace contextRef="#ctx0" brushRef="#br0" timeOffset="256495.6707">5180 14367 12908,'0'0'-160,"0"0"31,0 0 1090,0 0 0,0 27-512,0-1-33,0 1 97,0 0 223,0 25-383,0-26-289,0 28-32,20-2-128,-20-26-257,20 1-255,-1-27-385,1 27-577,0-54-1953</inkml:trace>
  <inkml:trace contextRef="#ctx0" brushRef="#br0" timeOffset="256674.6809">5418 14447 11370,'-20'27'1314,"20"-27"-1282,0 25 1761,0 2 129,20-1-1089,-20 1-641,0 0-128,21-2-32,-21 2-320,18-27-1025,-18 0-1346,20 0-3907</inkml:trace>
  <inkml:trace contextRef="#ctx0" brushRef="#br0" timeOffset="256941.6962">5577 14315 14830,'20'25'320,"-20"-25"-320,0 27 608,20 0 225,-20-1-256,20 1-321,-1 25-128,-19-25 32,20-1 64,-20 28-127,20-29-33,-20 2-64,0-1 0,0 1-64,-20-27-129,20 27 65,-20-27-448,20 0-1218,0 0-2626</inkml:trace>
  <inkml:trace contextRef="#ctx0" brushRef="#br0" timeOffset="257302.7169">5994 14340 14477,'-21'-53'1794,"21"53"-1826,0 0 480,0 0 1410,0 0-1057,0 0-353,21 28 193,-21 24 96,20-25-193,0 53-128,-1-28-319,-19 1 31,20 26-160,-20 1 32,0-28-64,0 29 96,0-28-96,-20 26 32,20-26-129,-19-26-31,-21 25 0,19-25-192,1-1-321,-18 1-897,17 0-319,-19-27-2019</inkml:trace>
  <inkml:trace contextRef="#ctx0" brushRef="#br0" timeOffset="258960.8113">16198 8696 3619,'0'-25'801,"0"25"320,0 0 929,0-27-64,0 27-129,20-26-191,-20 26-257,0 0 33,0 0-129,0 0-192,0 0-288,-20 26-161,20 1-95,0-27-193,0 25 129,-20 29-257,20-28 513,0 28-289,0 24-160,0-24-63,0-2-33,0 29-224,0-29 32,0-25-32,20 26 0,-20-28-128,20 2-128,-20 0-289,0-27-192,0 0-448,0 0-480,0 0-353,0 0-1538,0-27-6245</inkml:trace>
  <inkml:trace contextRef="#ctx0" brushRef="#br0" timeOffset="259415.8377">16000 9042 8071,'-21'0'3684,"1"0"-3524,20 0 544,0 0 385,0 0 65,0 0 63,0 0-609,0 0-287,0 0 127,0 0 161,20 0-97,-20 0-416,0-28 385,21 2-321,-21 0 0,18-1-96,2-26-32,-20 26-32,20 2 0,1-2 64,-1 0 32,0 1-96,-20-1 64,18 0 32,-18 27-160,21-25 385,-21 25-385,20 0 480,-20 0-160,20 0-64,-20 0 33,20 0-33,-1 25 32,-19-25 160,40 27-224,-20 0-63,0-1-65,19-26 32,-19 27-64,21 0 0,-23-27-32,2 0-353,0 25-480,1-25-1088,-21 0-1347,0 0-5796</inkml:trace>
  <inkml:trace contextRef="#ctx0" brushRef="#br1" timeOffset="278414.9244">23264 3822 12940,'0'0'1025,"0"0"-897,0 0 480,0 0 417,21 0 64,-21 0-352,20 0-417,0 0-63,-2 0-1,23 0 32,-1 0-96,19 0-96,20 0 1,2 0-97,-2 0 64,0 0-225,0 0-351,0 0-289,-19 26-768,-21-26-1794,1 0-8905</inkml:trace>
  <inkml:trace contextRef="#ctx0" brushRef="#br1" timeOffset="280151.0237">20863 3503 14765,'20'-52'705,"-20"52"-64,0 0 736,0 0-736,0 0-257,0 25 64,0 2 129,0 53-129,-20-1 65,0 1-97,0 26-288,-19-27 1,19 1-65,0 0-64,-1-28-193,21 1-319,-20 1-129,20-54-480,-18 25-865,18-50-1121</inkml:trace>
  <inkml:trace contextRef="#ctx0" brushRef="#br1" timeOffset="280483.0422">20585 3822 13612,'0'80'2467,"0"-55"-2435,0 28-64,0 1 96,0-1 0,0-1-32,0 1 0,0 1 0,0-2 160,0 1 481,0-26-129,0-1-287,0 0 95,19-26 192,-19 0 129,20 0-128,20 0-161,-19-26-192,17 0-96,3-1 32,-3-26-32,23 26-128,-22 2 96,-19-29-128,20 28-352,-1 26-289,-19-27-256,0 0 0,-20 27-160,20-25-800,-20 25-2692</inkml:trace>
  <inkml:trace contextRef="#ctx0" brushRef="#br1" timeOffset="281327.091">20902 1968 4163,'0'-28'9578,"0"28"-9034,0-26 481,-19 26-288,-1 0-577,0-27-64,0 27-192,-1 0 0,3 27 192,18-1-32,-20 2-32,20 51 64,20 1 0,19-1-32,1 1-96,-20-28-32,19 1-64,1 0 64,-20-1-32,-1 2 0,-19-28 64,-19 28 96,-1-29 448,-20-25 417,-19 28-160,19-28 0,-19 0-225,18 0-288,3-28-31,38 3-65,-21-1-128,21-28-417,21-26 129,17 28-481,-17-2-256,37 28-1024,-17-1-2051</inkml:trace>
  <inkml:trace contextRef="#ctx0" brushRef="#br1" timeOffset="281775.1166">21181 1411 13196,'0'0'961,"0"-27"-545,0 27 161,-20 0-385,20 27-96,-21-27 0,21 52 0,-20-24 96,20 24 65,0 0 127,0 3-160,0-3-32,0-26-63,0 28-33,20-28 0,-20 26-32,21-25-384,-1 0-129,0-1-544,-1-26-1217,1 28-3780</inkml:trace>
  <inkml:trace contextRef="#ctx0" brushRef="#br1" timeOffset="282258.1439">21319 1570 2274,'0'-27'11370,"0"0"-10793,0 27 928,0 0-512,0-25-512,20 25-97,0 0-352,0 0-64,19 0 0,-19 25-160,0 2-96,0-27-33,1 27 97,-21-27 288,0 25 224,-21-25 65,21 28-97,-20-28-192,0 27-32,20-27-96,-20 25 0,20 2-192,20-27-257,-20 26-63,20 1 63,0-27 225,1 27 224,-3-1-32,-18-26 0,20 26 256,-20-26 192,-20 26 1,20-26-225,-18 0-64,-23 0-192,21 27-321,-19-27-640,19 0-1762,20 0-8487</inkml:trace>
  <inkml:trace contextRef="#ctx0" brushRef="#br1" timeOffset="282539.1599">21537 1411 12619,'0'-27'673,"0"2"-353,0 25 481,0-28 32,20 28 288,-20 0-320,41 28-417,-23-3-96,23 2 97,-21 25 95,19 1 1,-19 1-193,0-1 128,0 26-320,-20-26 65,0 0-97,0-1 0,-20 2-865,0 0-1569,0-3-5221</inkml:trace>
  <inkml:trace contextRef="#ctx0" brushRef="#br1" timeOffset="285154.3096">17567 3556 7591,'20'-26'2530,"-20"-1"-1249,0 27 705,0 0-128,0 0-321,0 0-223,0 0-610,0 0-415,0 0-193,20 27 64,-20-1 160,20 1 64,-1 52-191,1-25-1,0-2-160,21 28 64,-23-26 0,2 24-32,1-24 64,-1-1-224,0-1 96,0 1-192,-20-26-288,19 0-481,-19-2-577,0-25-1152,0 0-2019</inkml:trace>
  <inkml:trace contextRef="#ctx0" brushRef="#br1" timeOffset="285485.3286">17646 4087 12107,'-19'25'897,"19"2"-545,0 0 673,19-1-256,1 28-193,0-2-415,0 1-161,1-26-129,17 25 97,-17-24 32,-1-2 64,0-26 353,-20 0 544,20 0 0,-20 0-32,19-26-225,-19-28-255,20 28-129,0-26 0,-20-28-320,20 26-64,-20 1-256,0 1-257,20 25 1,-20 1-97,0 26-128,0 0-832,0 0-2563</inkml:trace>
  <inkml:trace contextRef="#ctx0" brushRef="#br1" timeOffset="286293.3751">16913 2418 7815,'-20'-54'1505,"-1"54"577,1-26-897,20 26-864,-20 0-1,1 0 225,-1 0-289,20 26-160,-20 1-96,20 0 96,0 25 64,20 1 224,19 0-191,-19 1-161,21-1-160,-1 26-193,-1-26-127,-19-1-33,0 1-127,0 1 159,-20-2 417,-20 2 193,0-28 767,0 0 258,-19-26-1,-1 0 0,-1 0-417,21 0-255,-19 0-257,-1-26 97,20 0-65,20-2-96,0 2-288,20 0-192,0-27-161,20 26-287,-1 1 607,-19 26-479,1-27-737,-1 27-609,0 0-961,-20 0-4132</inkml:trace>
  <inkml:trace contextRef="#ctx0" brushRef="#br1" timeOffset="286677.3966">17111 2127 10089,'20'-27'1089,"-40"27"-224,20 0 384,0 0-288,0 0-160,-20 0-417,20 0-64,0 27 33,0 25-65,0 1-160,20 1-96,0-2 0,-20 1-64,19-26-256,1-1-193,0-26-672,0 26-961,0-26-3171</inkml:trace>
  <inkml:trace contextRef="#ctx0" brushRef="#br1" timeOffset="286951.4126">17230 2232 6662,'0'-26'4900,"19"26"-4611,1-27 1376,0 27-512,1 0-256,-1 0-352,-20 27-385,18-27-32,-18 26 192,0 1 1,0-27-97,0 52-32,-18-25-32,18-27 64,0 26-95,0-26 31,0 0-96,0 27-32,0-27-32,18 0-96,-18 0-321,20 0-159,1 0-289,-21 0-480,0 27-449,20-27-1793</inkml:trace>
  <inkml:trace contextRef="#ctx0" brushRef="#br1" timeOffset="287238.4291">17409 2072 10826,'-20'0'608,"20"0"449,0 0 128,20 0 737,-20 0-705,20 28-512,19-1-96,1-2-65,-1 29-127,1-28-161,-20 28-224,0-2 64,-20 1-32,0-26 32,0 25-96,-20-26-320,20 28 64,-40-28-545,20 2-737,1-2-3554</inkml:trace>
  <inkml:trace contextRef="#ctx0" brushRef="#br1" timeOffset="288677.5114">22114 4934 1473,'0'0'3171,"0"0"-1473,0 0 319,0 0-671,19 0-321,-19 0-225,20 0-223,-20 0 288,0 0 256,20 0 0,-20 28-96,0-28-160,0 0 32,0 0-33,20 0 129,-20 0-128,0-28-320,0 28-129,0 0-64,0-27-159,20 2 127,-20-2-160,0 27 0,0-27 64,-20 1 33,20-28-257,-20 29-64,-20-3 32,1 3-161,-1-2 129,-19 0-32,-2 27-96,2-26 192,-1 26-96,1 0-32,-20 0 32,18 26 32,23 1 32,-23 0 32,22-2-129,-1 3 97,20-3 64,-19-25-64,19 27 0,0 0 0,0-1-64,20-26-32,-19 27-32,19-27-32,-20 0-160,20 0-257,0 0-256,0 0-128,0 0-608,0 0-1250,0-27-3107</inkml:trace>
  <inkml:trace contextRef="#ctx0" brushRef="#br1" timeOffset="288988.5292">21438 4458 13516,'0'0'1121,"0"0"-704,-20 0-129,1 0 32,-1 26 353,0 0-129,-20 27-95,21-26-65,-21 26-160,20-1-31,20 1-97,-20 1-96,20-28 288,0 1 96,20 25 257,0-25-193,0-27-31,19 28-225,1-28 64,0 25-64,-1-25-95,-19 27-1,0-27-96,1 0-129,-21 0-639,18 26-610,-18-26-960,-18 0-2082</inkml:trace>
  <inkml:trace contextRef="#ctx0" brushRef="#br1" timeOffset="289759.5733">19672 4775 1409,'39'27'2626,"-19"-27"449,-20 0-320,20-27-577,-20 27-416,20 0-161,-20 0-320,19 0-128,-19 0-224,0-27 32,0 27-192,0 0-225,-19-25-383,19 25-65,-40-28 0,20 28-160,-19-25 128,-21 25-64,1 0-32,-2 0 0,-18 0-64,20 0 96,-21 25-96,21 3 128,0-3-97,19-25 33,-1 27-32,3 0 0,17-1-64,1 1 64,0-27-96,20 27 32,0-27-353,0 0-63,0 25-129,0-25 1,0 0-161,0 0-576,0-25-1698,-18 25-3876</inkml:trace>
  <inkml:trace contextRef="#ctx0" brushRef="#br1" timeOffset="290054.5902">19037 4695 7815,'0'0'993,"0"0"-833,-21 0 609,1 28 992,0-28-319,-19 25-674,19 2 1,0 0 224,0-1 160,1 1-448,19 0-225,0-2-31,0-25 31,19 27 97,1 1-97,0-28-95,21 25-97,-3-25-192,3 27 96,-21-27-96,19 0-96,-39 0-96,20 0-480,0 0-577,-20 0-994,0 0-2945</inkml:trace>
  <inkml:trace contextRef="#ctx0" brushRef="#br0" timeOffset="309831.7214">1487 7080 6758,'20'0'1025,"0"0"-352,-20 0 255,0 0 258,20 0 287,-20 0-128,0 0-384,0 0-224,0 0-65,0 0 1,0 0-192,0 0-161,0 27-32,0-27-192,-20 0-96,0 0 0,0 0-64,-19 28 32,-1-28 32,1 25 0,-22-25 64,3 27-32,-3-27 0,2 0 64,-1 25-96,21-25 0,-1 0 0,1 27 96,-1-27-96,19 0-96,1 28-32,20-28 32,0 27 32,0-27 64,0 25 0,0 2 0,0-2 0,0 3 64,0-1-96,20-2 64,-20 28-96,21 1 128,-21 24-96,20 2 96,0-1-96,-20 1 32,0 27 32,19-2-64,-19-25 64,0 25 64,0 3 64,0-4 65,20 3-129,-20-2-64,0 2 32,0 25 32,20-25-96,-20 25 64,20-27-128,-20 27 128,20-25 32,-20-1-96,0 26 64,19-25 32,-19 25-128,0 0 160,0-25-96,0 25 32,0 1-32,0-1 32,0 0-32,-19 1 97,19-27-65,0 27 32,0-54 64,0 26-96,0-25 96,0-1-128,0 27 32,0-26 96,0-1-96,0 28-32,0-2-192,19 2 288,-19-27-192,0 24 160,20 4-96,-20-30 161,20 2-1,-20-1 0,0 1-96,0-1 96,0-26-64,0 27-128,0 0 32,20-28 0,-20 28-64,0 0-64,0-1 32,0-26 288,0 0-192,20-27-64,-20 27 128,0-26 32,0 26-64,0-26-64,0 26 32,0-28 0,0 2 0,0 26 64,0-26-32,0 25-32,0 3 32,0-30-64,0 28 32,0-26 0,0 26 64,0-27-32,0 0 0,0 1 32,0 0-32,0-27-32,0 26 65,0 1-65,0-27 32,19 27 32,-19-27 64,0 25-32,0 3 0,0-3-64,20 2 64,-20-27-64,20 28-64,-20-28 64,20 0 0,-20 25 0,21-25 0,-1 0 0,-2 0 0,23 0-192,-21 0-513,19 0-1216,-19-25-2788</inkml:trace>
  <inkml:trace contextRef="#ctx0" brushRef="#br0" timeOffset="311788.8333">6787 15242 544,'0'-54'2723,"-20"28"223,20-1-575,0-25-930,-18 25-416,18 1 32,18-1 288,-18 0-352,20 27-288,1-26-225,-1 26 65,0 0-129,19 0 1,-19 26 127,20 1-160,-1 26-319,1 26 63,-20 1-224,0-1-257,-1 1-159,1 0-161,-20-30 289,-20 5 224,1-2-1,-1-26 97,0-2 96,-20-25 0,20-25 0,1-2-32,-1 1 33,0-1 95,20-28-32,0 30 32,20 25 64,0 0 0,19 0 193,1 0-193,-20 0-192,19 25 0,1-25 0,-19 28-256,-1-1-161,-2 0-416,2-27-576,-20 26-1217,0-26-5190</inkml:trace>
  <inkml:trace contextRef="#ctx0" brushRef="#br0" timeOffset="312250.8596">6490 16008 11851,'-20'0'1505,"20"0"-928,0 0 1312,-19 0-479,19 0-513,19 0 64,1 0-257,40 0-191,19-26 95,20 26-159,21 0-129,-2 0-288,-18 0-32,0 0 0,-21 26 64,0-26-192,40 0 32,39-26-64,-18 26 128,-1 0 0,-39-26-769,-62 26 64,-17 0 545,-42 0-865,1 26-1666,2-26-5092</inkml:trace>
  <inkml:trace contextRef="#ctx0" brushRef="#br0" timeOffset="313664.9406">6828 16512 9545,'-79'-53'3203,"38"26"-2691,21 27 129,0-25 416,20 25-609,0 0-96,20 0-63,20 0-289,-1 25 64,2 29 32,-1-28-64,19 53 0,-39-24-64,19 23 0,-19-24 32,-20-1 96,0 26 32,0-53 96,-39 28 0,19-28 65,-20 1-65,1-27-64,19 0-128,-21 0-320,21-27 448,2 1-640,18-1 191,18-26 129,2 26 128,21 2 224,-3 25-128,3 0-32,-1 0-32,-1 25-32,1 2 64,-20-1-32,0 1-96,-1 0-96,-19-1-769,0 1-1409,0-27-6663</inkml:trace>
  <inkml:trace contextRef="#ctx0" brushRef="#br0" timeOffset="314146.9682">7383 16539 12908,'0'-53'993,"0"26"-353,-19 0 1410,19 27-1217,-20-25-705,0 25-320,20 0 0,-20 0 96,-1 25 0,3 29 64,18-1 0,0 26 32,0-25 32,18 24 0,3 3-32,19-2 0,-1-26 32,1 0 0,19-1 32,1-52 64,-1 0 96,2 0-96,-2-25 96,-19-2 1,-1-26 63,-19 0 160,0-26 97,-20 26-193,-20-1-160,0-24-64,0 23 1,-39 3 31,18 25-160,-18-26-64,19 53-129,1 0-415,-21 0-321,41 0-288,-21 0-1185,40 27-1987</inkml:trace>
  <inkml:trace contextRef="#ctx0" brushRef="#br0" timeOffset="314695.9996">7423 16618 3331,'0'0'5925,"0"0"-5668,-20 0 1728,20 0 386,0 0-1154,0 0-1057,0 0-192,0 0 224,0 0-160,0 28 0,0-28 32,0 26 32,0 0 0,0-26-64,0 26 32,0-26-64,20 26 0,-20-26-192,0 0-288,20 0-129,-20 0 33,20 0-129,-20 0-352,0 0-32,19-26-448,-19 26 608,0 0 1121,0 0 448,0 0-287,0 0-65,0 0 64,0 0 321,0 0 384,0 0-256,0 0-129,20 0-31,-20 0-96,20 0-161,0 0 0,1 0-159,-3 26-161,22-26 0,-19 0 64,-1 0-128,-2 0-128,3 0-481,-1 28-320,-20-28-736,0 0-1891,0 0-5124</inkml:trace>
  <inkml:trace contextRef="#ctx0" brushRef="#br0" timeOffset="314884.0103">7721 16618 7046,'0'28'5477,"0"-28"-5188,0 26 1280,0-26 321,0 26-1185,0 0-545,0 28-128,0-28-449,0 28-768,20-29-2210</inkml:trace>
  <inkml:trace contextRef="#ctx0" brushRef="#br0" timeOffset="316326.0926">8039 16963 12203,'20'0'1538,"-20"27"-1218,0-27 1826,0 0-801,0 26-1185,0-26-32,0 27-128,0-2 64,0-25-128,-20 27-96,20 0-737,20-1-1088,-20-26-2340</inkml:trace>
  <inkml:trace contextRef="#ctx0" brushRef="#br0" timeOffset="316477.1011">8097 16858 15150,'-18'-27'993,"-2"0"-801,0 27 481,20-26-193,0 26-512,-21 0-1313,21 0-897,21 0-2050</inkml:trace>
  <inkml:trace contextRef="#ctx0" brushRef="#br0" timeOffset="316701.1143">8257 17016 14093,'20'106'961,"-1"-53"64,1 26 608,0-26-672,-20 26-673,0-25-95,0 0 31,0-2 256,0 1 33,0-26-129,-20-1-192,0 1-64,1-27-256,-1 0-480,-20-27-161,20 1-544,-19-1-1218,19-26-4739</inkml:trace>
  <inkml:trace contextRef="#ctx0" brushRef="#br0" timeOffset="317113.1376">8059 16140 8359,'0'0'1506,"0"-25"-898,0 25 1699,-20-27-546,20 27-672,0 0-512,-21 0-193,21 0-31,0 27-97,-20-2-96,20 3-32,0-1-64,0 25-96,0-24-128,0 24-417,0-25-416,20-1-512,1 1-1089,-21-2-2627</inkml:trace>
  <inkml:trace contextRef="#ctx0" brushRef="#br0" timeOffset="317451.1565">8178 16354 10185,'-20'0'1858,"20"0"-1858,0 26 512,0-26 770,0 0-65,20-26-609,-1 26-351,1-27-129,0 0 128,-20 2 64,20 25-192,0-28-96,-20 3-32,0-2-32,0 0-128,-20-1-64,0 3-96,0 25-33,20-27 129,-20 27 128,1 0 128,19 27 96,0-2 0,0 3 97,0-1-1,19 0-96,1 26-96,0-28-96,0 2-288,0-27-161,19 27-736,-19-27-2563,0 0-6341</inkml:trace>
  <inkml:trace contextRef="#ctx0" brushRef="#br0" timeOffset="317639.1672">8395 16140 8904,'-19'-52'2050,"38"52"-1121,-19 0 800,0 0-223,20 27-321,0-2-544,-20 3-417,0-1-128,21 25 0,-21-24-96,0-3-160,-21 2-289,21 0-512,-20-1-864,0 1-1827</inkml:trace>
  <inkml:trace contextRef="#ctx0" brushRef="#br0" timeOffset="317935.1846">7998 15982 6758,'-18'0'6950,"18"-26"-5860,0 26-258,0 0 417,18-26-31,23 26-418,-21 0 65,39 0-32,-19-27-224,39 27-385,-20 0-160,1 0-128,-1 0-257,-18 27-351,-3-27-449,-18 0-609,1 0-864,-21 0-1826</inkml:trace>
  <inkml:trace contextRef="#ctx0" brushRef="#br0" timeOffset="318461.215">8972 15639 15246,'0'0'641,"0"0"-802,20 25 962,-1-25 32,1 0-481,40 0-31,-1 0-225,0-25 0,1 25 0,-1 0-352,-18-27-833,-3 27-1218,-17 0-1728,-21 0-6598</inkml:trace>
  <inkml:trace contextRef="#ctx0" brushRef="#br0" timeOffset="318695.2283">9249 15664 1313,'-20'27'6886,"20"0"-5925,0-1 609,20 1 127,0 25-832,1 1-609,17 1-96,-17-2-160,-21 2 129,20-28 255,-20 0 449,-20 26 288,20-24-128,-21 26 0,-17-29-64,-3 3-65,1-3-351,1 2-449,-21-27-64,21 0-352,19 0-673,0 0-1057,0 0-1762,20-27-7335</inkml:trace>
  <inkml:trace contextRef="#ctx0" brushRef="#br0" timeOffset="319939.2995">9766 15504 12651,'0'-25'161,"-21"0"-129,21 25 480,0 25 257,-20 0 0,20 30-449,0-2-320,0 26 160,0 1 288,-18 25 193,18-25-225,0 0-223,-20-1-1,20-26-160,0 1-64,20 24-417,-2-24-255,-18-1-770,41-1-1024,-21-25-3588</inkml:trace>
  <inkml:trace contextRef="#ctx0" brushRef="#br0" timeOffset="320408.3263">10083 15771 9032,'-20'-53'4164,"20"53"-3716,-20-27 33,0 27 320,1 0-481,-1 27-224,0 26-128,0-1-32,20 1 64,0 27-64,0 0-32,0-28 0,20 0 64,-20 3-64,40-3 64,-21-24-97,21 24 97,1 1 0,17-26 160,1-2 65,-18 2-1,18-27 64,1-27-96,-20 2 64,-1-28 33,1-1 223,-19 1-95,-3 1-161,-18-28-96,-18-27-128,-3 29 192,-19-2 513,1 53-385,-1 2-32,-20-2 33,21 27-225,-22 0-128,23 0-993,17 27-993,1-2-545,20 2-1921</inkml:trace>
  <inkml:trace contextRef="#ctx0" brushRef="#br0" timeOffset="320719.3437">10122 15956 6918,'0'0'224,"0"0"417,0 0 2530,0 0-1474,0 0-1120,0 26-129,0-26 257,0 26-224,-18 2-257,18-28-128,0 26-32,-21-26-96,21 26 32,0-26 32,0 0-128,0 27-321,0-27-736,0 0-800,0 25-290,0-25-351,21 0-1025,-21 0 864</inkml:trace>
  <inkml:trace contextRef="#ctx0" brushRef="#br0" timeOffset="320872.3522">10122 16140 1377,'20'0'2466,"-20"0"-96,0 0 513,20 0-961,-20 0-993,21 0-673,-21-25-256,20 25 32,-2 0 0,3 0 0,-1 0-96,0 0-192,19 0-705,-19 0-1890,-20 0-3619</inkml:trace>
  <inkml:trace contextRef="#ctx0" brushRef="#br0" timeOffset="321014.3606">10381 16062 9128,'0'0'1826,"0"0"32,0 0-481,0 26-704,0 1-481,-20-2-96,20 30-64,0-28-256,20-2-1090,-20 3-2273</inkml:trace>
  <inkml:trace contextRef="#ctx0" brushRef="#br0" timeOffset="321772.4043">10600 15504 1089,'-20'-25'9961,"20"25"-9769,0 0 289,0 0 1665,0 0-449,0 0-768,0 0 96,20 25-64,0 3-128,19 26-161,-19-1-95,20 26-65,-1 1-31,-19 25-257,0-26 0,0 27-96,-20-54 33,0 30-129,0-29 32,-20-1-32,20 28-385,-20-1 161,0-26-320,20-26-161,-20-2-896,1 2-1859,-1-27-10601</inkml:trace>
  <inkml:trace contextRef="#ctx0" brushRef="#br0" timeOffset="322746.4601">11434 16062 14573,'0'26'1730,"0"-26"-833,0 0 1281,0 0-801,18 0-544,3 0-224,-1 0-33,20 0-288,-21 0-160,21 0-96,0 0-128,-21 0-352,1 0-673,0 0-929,-20 0-577,0 0-1344,0 0-7464</inkml:trace>
  <inkml:trace contextRef="#ctx0" brushRef="#br0" timeOffset="322889.4682">11473 16222 13708,'-21'25'257,"21"-25"543,21 0 1443,-1 0-674,0 0-992,19 0-481,-19 0-224,20-25-769,-20 25-1345,-1 0-3428</inkml:trace>
  <inkml:trace contextRef="#ctx0" brushRef="#br0" timeOffset="323740.5166">12663 16168 10730,'20'-28'2562,"-20"3"-1569,0-2 544,0 1-31,0 0-161,-20-28-288,2 54-544,-3-26-481,-19 26-64,20 26-128,-19 0-33,-1 28 65,1-1 0,19 0-192,0-26 64,20 25-257,0 1 673,0 1-192,0-1-160,20-1 96,19-25 128,1-27 224,19 0 161,-19 0-65,19-27-224,-19-25 128,1 25-64,-23-26 97,3 1 63,-21-1-160,0-1-128,-21 26-128,-17 3 32,17-2 0,1 27 0,20 27-64,-20-2 96,20 3 96,20-1 32,-20 0-32,20 26 32,1-1-95,17-25 63,3 26-449,-1-28-127,-1 2-417,-19 0-608,20-1-834,-20-26-1793</inkml:trace>
  <inkml:trace contextRef="#ctx0" brushRef="#br0" timeOffset="324087.5368">13200 16486 14701,'0'0'1506,"20"26"-1762,-20-26 384,0 27 801,20 0-353,-20 25-448,0 2 0,20 24 161,-20-24-97,0 0-128,19 24 0,-19-24 0,0-28 96,-19 26-64,19-25 64,-20-27-128,0 27-320,0-27-833,-1 0-1858,21 0-1761</inkml:trace>
  <inkml:trace contextRef="#ctx0" brushRef="#br0" timeOffset="324215.5437">13100 16354 16527,'41'-54'64,"-41"29"-1761,20 25-417,-20-28-4100</inkml:trace>
  <inkml:trace contextRef="#ctx0" brushRef="#br0" timeOffset="324555.5635">13062 15108 11050,'-21'-25'1954,"1"25"-897,0 0-96,-19 25 0,19 2 32,0 26-321,0 1-287,20-2-193,0 28-128,0 0 0,20-30-416,0 5-321,0-2-160,-1-26-512,21-2-289,-20 2-1537,19-27-4260</inkml:trace>
  <inkml:trace contextRef="#ctx0" brushRef="#br0" timeOffset="324866.5813">13141 15612 11178,'-20'0'2498,"20"0"-2433,0 0 319,20 0-64,0 0 289,-2 0-577,3-26 224,-1 26-256,0-27 480,19-28 97,-39 30-97,20-28 1,-20 1-225,0-2-160,0 1 32,-20 1-160,1 25-96,-1-26-160,0 26 160,0 27 96,-1 27-256,21 0 127,0 26 257,0-1 33,0 28 63,21-1-96,-1-1 64,0-23-96,19-2 32,-19-26-64,20 25-160,-20-52-224,-1 27-321,1-27-1024,0 0-2371</inkml:trace>
  <inkml:trace contextRef="#ctx0" brushRef="#br0" timeOffset="325111.5953">13438 15135 15534,'0'-27'353,"0"27"-257,21 0 1185,-21 27-480,18 0-193,22-1-320,-19 28-31,-1 24-65,-2 2 0,2-1-288,-20 28-320,0-29 63,0-24-960,0 26-1057,0-28-1922</inkml:trace>
  <inkml:trace contextRef="#ctx0" brushRef="#br0" timeOffset="326561.6776">14192 15850 4772,'0'-52'8520,"0"25"-7559,-19 0-545,-1-26 641,0 26 96,0 2-544,0 25-513,1 0-96,-21 25-96,20 29 0,-1 26 32,3-2 0,18 28-32,0-26-128,0-2-193,0 4 193,18-29 160,3-28 32,-21 29 128,20-1 32,0-1 32,-20 1-64,20 1-32,-20-29 161,-20 2-33,20 1-64,-40-2 0,19-26-32,3 0-64,-23-26-32,21-2-32,0 1-32,2-25-32,18 25 32,0-26-64,18 26 0,2 2-321,0-2 1,1 1-65,17 26-448,-17 0-896,-1 0-1603</inkml:trace>
  <inkml:trace contextRef="#ctx0" brushRef="#br0" timeOffset="326828.6935">14431 16566 14285,'0'25'224,"0"2"-288,0-27 352,0 54 385,0-28-449,20 26-224,-20-24-192,0 25-32,20-26-577,-20-2-1665,20-25-6727</inkml:trace>
  <inkml:trace contextRef="#ctx0" brushRef="#br0" timeOffset="326957.7006">14471 16407 16399,'-40'-53'288,"19"26"-2594,21 0-833,0 27-5509</inkml:trace>
  <inkml:trace contextRef="#ctx0" brushRef="#br0" timeOffset="327239.7171">14550 15242 14381,'-20'-54'641,"0"28"-577,20 26 480,-19 0 65,19 26-33,-20 28-415,0-2-65,20 28-128,0 0-32,0-2-481,20 2-480,0-28-544,-1 2-706,1-28-1216,20 1-4579</inkml:trace>
  <inkml:trace contextRef="#ctx0" brushRef="#br0" timeOffset="327563.7356">14629 15612 10826,'-20'-26'2434,"20"26"-2178,0-27-96,0 0 353,20-1 31,0 3-319,0 0-33,0-29 256,-1 28 257,1-28-129,-20 1-351,0 28-97,0-29-64,0 28 32,-20-1 64,20 27-160,-19 0-64,-1 0-32,20 27 128,-20-1 64,20 1 192,0 25-63,0 1 63,20 1-32,-20-2 32,39 1-288,-19 0 64,0 1 65,1-28-386,-1 1-127,-2-27-481,2 25-704,-20-25-1154,21 0-3491</inkml:trace>
  <inkml:trace contextRef="#ctx0" brushRef="#br0" timeOffset="327736.7455">14907 15400 16111,'0'0'704,"20"0"-800,0 0 1281,0 0 257,0 0-609,19 0-673,-19 0-160,20 0-321,-21 0-479,-19 0-1378,20-26-1922,-20 26-7111</inkml:trace>
  <inkml:trace contextRef="#ctx0" brushRef="#br0" timeOffset="327887.7541">15026 15267 11594,'0'27'2275,"0"-1"-1923,0 28 865,0-28 417,0 28-994,0-29-640,20 28-897,0-26-288,-20 0-737,20-1-2209</inkml:trace>
  <inkml:trace contextRef="#ctx0" brushRef="#br0" timeOffset="328061.7641">15244 15320 13901,'0'27'544,"-20"0"-448,20-1 1410,20 28-770,-20-4-607,21-22-994,-1 26-833,0-28-1249,-20-26-6085</inkml:trace>
  <inkml:trace contextRef="#ctx0" brushRef="#br0" timeOffset="328306.7777">15364 15108 13612,'40'27'1282,"-21"26"-706,1 1 1026,20-2 287,-1 1-960,-19 0-448,0 26-449,0-26-64,-20 27-128,0-1-225,0-26-480,-20 26 225,0-52-321,0 26-897,-19-26-1121,19-1-6438</inkml:trace>
  <inkml:trace contextRef="#ctx0" brushRef="#br0" timeOffset="329064.8214">17627 15559 12203,'0'-80'1954,"0"55"-897,-20 25 352,0-28 193,20 28-1,-20 0-576,0 28-640,20-3-129,-19 55 128,19 0-31,0 25-193,0-26-128,0 28-32,19-29 96,1 2-64,0 0-64,0-53-32,0 25-353,-1-24-287,21-3-449,-20 2-961,19-27-1474,2 0-10473</inkml:trace>
  <inkml:trace contextRef="#ctx0" brushRef="#br0" timeOffset="329441.8426">18162 15691 13708,'0'107'769,"0"-55"-801,20 1-128,-20 26-32,21-25-128,-21-2-257,20 0-672,-20-24-449,20-28-2530</inkml:trace>
  <inkml:trace contextRef="#ctx0" brushRef="#br0" timeOffset="329572.8505">18203 15612 16303,'0'27'-993,"0"-27"-3683</inkml:trace>
  <inkml:trace contextRef="#ctx0" brushRef="#br0" timeOffset="329980.8738">18620 15823 15951,'-41'0'2082,"3"27"-1666,17-1-352,-19-26 0,20 54-160,1-28-352,19 0-257,0 0 0,19 2 257,1-2-33,20-26 129,-19 0 160,17 0 96,-18-26 128,1-2 128,-21 2 224,20 0-95,-20-27-161,0 26-192,0 1 32,0 26-129,0 26-191,0 1 256,0 26-256,20 27-353,-20-28 193,19 28 255,1-26 1,0-1 0,-20-1 384,20 1 833,-20-1 608,0 2 353,-20-1-64,0-53-257,0 27-640,-19-27-801,19 0-352,-21-27-544,3 0-674,-3 1-800,21-1-2947</inkml:trace>
  <inkml:trace contextRef="#ctx0" brushRef="#br0" timeOffset="330312.8926">18877 15771 11723,'0'52'480,"20"1"-736,-20 1 288,0 24 224,20-24 64,-20-1-191,20-28 287,-20 3 449,21-28 128,-21 0 32,0 0-289,0-28-383,0 3-65,18-28-32,-18-1-160,20 2-64,-20 26-160,20-1-224,-20 0 160,21 27 32,-21 0 256,0 27 160,20 0 32,-20 25 96,0 2-255,0-28-225,0 0-513,0 1-864,0-2-1827</inkml:trace>
  <inkml:trace contextRef="#ctx0" brushRef="#br0" timeOffset="330557.9066">19235 15930 13068,'-20'0'608,"0"0"-1344,0 26 1120,20 0 673,0 0-224,0 2-481,20-2-192,20 0-64,-20 1-128,19-27 64,-19 0 1,20 0 319,-21-27 609,-19 1-96,0 0-161,0-2-287,0-24-321,-19 26-801,-1-1-544,0 0-2114,0 27-6407</inkml:trace>
  <inkml:trace contextRef="#ctx0" brushRef="#br0" timeOffset="331010.9328">19513 16062 11082,'0'0'1986,"0"-26"-385,0 26 706,-21-28-994,21 2-769,-18 0-127,18 0-225,0-1-192,18-26-481,-18 26-191,21 27-33,-1-25 193,0 25-1,0 0 97,-20 0 128,19 0 159,-19 25-383,20 2 160,-20-27 63,0 26-191,20 1-1314,0 0-576,-20-1 1569,20 0 705,-1 0 320,-19-26 1057,0 28 705,0-2-320,20-26-641,-20 0-897,0 0-416,0 0-385,0-26-864,0-2-1122,0 2-1377,20 0 417,-20 0 2754,0-28 865,0 1 801,0 28 704,0-29 1570,0 28 1025,0 26-1730,0 0-1793,0 0-897,0 0 288,20 26-33,-20 1-1184,20 0-1794,-20-2-3395</inkml:trace>
  <inkml:trace contextRef="#ctx0" brushRef="#br0" timeOffset="331306.9496">19830 15903 6245,'0'0'4997,"0"-27"-3043,21 27 576,-21 0-864,0 0-1474,0 27-224,20 0 0,-20 25-64,0 28-128,18-27-449,-18 0-1313,20-26-160,-20 25-672,21 1-866,-21-26 609,0 26 3107,0-1 4356,-21-25 97,1 0-1154,2-1-481,-23-26-992,21 0-769,0-26-320,1-1-160,-1 0-129,20 2-320,0-28-256,39-1-160,22-24-64,18 24 63,0-26-31,-19 54-128,-1 0-737,-39-2-1538,0 2-5124</inkml:trace>
  <inkml:trace contextRef="#ctx0" brushRef="#br0" timeOffset="331668.9704">20863 15691 17840,'20'0'1634,"-20"27"-1890,0-1 160,0 1 128,-20 25 0,0 1-96,20 1-289,-20-2 1,20-26 352,-21 2-288,21-2-673,0-26-1249,0 0-1442,0-26-4035</inkml:trace>
  <inkml:trace contextRef="#ctx0" brushRef="#br0" timeOffset="331870.9819">20784 15242 15246,'0'-27'1025,"0"54"-897,18-2 769,23 2 0,-21 53-32,19-28-65,1 26-191,0 4 96,19-4-481,-18 2-96,-3-1-32,3-26-576,-21 1-866,19-28-319,-19 26-1250,0-52-5797</inkml:trace>
  <inkml:trace contextRef="#ctx0" brushRef="#br0" timeOffset="332678.0277">21657 15294 17872,'0'-27'1282,"0"27"-930,0 0-416,0 0-160,0 0-641,0 27-448,20-1-1506,-20 1-4388</inkml:trace>
  <inkml:trace contextRef="#ctx0" brushRef="#br0" timeOffset="332837.0372">21736 15771 13933,'0'105'1409,"0"-78"-288,0 26 288,0-27-480,-20 28-608,20-28-482,-19 0-31,19 1-224,-20-2-673,0 3-1986,0-1-7783</inkml:trace>
  <inkml:trace contextRef="#ctx0" brushRef="#br0" timeOffset="333436.0715">22590 15639 13773,'0'-27'2146,"0"1"-1986,20 52 256,-20 1 97,0 25-257,0 1-192,0 1-64,0-2-128,0-26 32,0 28-417,19-28-1216,-19-26-1186,0 0-5701</inkml:trace>
  <inkml:trace contextRef="#ctx0" brushRef="#br0" timeOffset="333591.0803">22610 15400 15118,'0'-26'-993,"0"26"-4260,19 0-3618</inkml:trace>
  <inkml:trace contextRef="#ctx0" brushRef="#br0" timeOffset="333918.099">22868 15374 4580,'40'-80'608,"-20"53"674,-20-25 704,0-1-673,-20-1-833,20 2-159,-20 26 255,0-1-256,-19 27-159,19 27 95,-1 26 160,1-1 225,20 28 95,0-1-447,20 27-193,-20-2-64,21-22-256,-1-4-65,-2 2 257,-18-26 64,21-2 0,-21-26 257,0-26 287,0 0 417,-21 0-512,3-26-65,18-1 481,-20 2 96,20-2-64,0 0 224,0 1-160,20-1-385,19 27-287,1 0-65,-1 0-192,21 0-256,-21-27-417,1 27-448,0 0-833,-21 0-1793,1 0-11466</inkml:trace>
  <inkml:trace contextRef="#ctx0" brushRef="#br0" timeOffset="334775.1474">19434 17282 15502,'40'0'961,"-40"0"-1025,0 0 320,0 0 257,0 0-321,-20 25-64,0 2-32,-21 25 0,21-24 32,1 24-192,-1-24-96,0 24-192,20-26-737,0-26-673,0 0-928,0 0-2659</inkml:trace>
  <inkml:trace contextRef="#ctx0" brushRef="#br0" timeOffset="334983.1596">19393 17175 9833,'-20'-107'3235,"20"55"-1345,0 26-161,-19-1-768,19 27-64,0 27-64,19-1-321,1 26 257,0 2-96,1-1-385,19 26-192,-22-26 32,23 26-192,-21-25-160,19-28-289,-19 27-351,0-26-450,-20-1-383,20 1-1378,-20-27-6502</inkml:trace>
  <inkml:trace contextRef="#ctx0" brushRef="#br0" timeOffset="335222.1736">19930 17148 17840,'-21'27'545,"21"-27"-513,0 0 1185,0 0-384,21 0-641,19 0-672,-21 0-1218,21 0-864,0 0-2403</inkml:trace>
  <inkml:trace contextRef="#ctx0" brushRef="#br0" timeOffset="335377.1821">19909 17282 13260,'-20'52'1473,"20"-26"-1088,0-26 223,41 26 642,-1-26-674,-1 0-896,1 0-1378,-1 0-2530</inkml:trace>
  <inkml:trace contextRef="#ctx0" brushRef="#br0" timeOffset="335842.2091">20962 17148 16143,'-40'-26'256,"20"-1"-480,-19 0 160,19 27 32,0 0 128,-1 0-96,3 27 96,-2 0 256,0 26 161,20-1-129,0 3-192,0-3 65,20 0 63,18-24-64,3-2 289,18 0 159,21-26-191,-21 0-129,2-26-32,-23 0 1,23-2 31,-42-24-224,1 0-128,-20 24-320,-20-24-353,-19 25-223,-2-26-578,3 53-255,-3 0-1122,-19 0-2722</inkml:trace>
  <inkml:trace contextRef="#ctx0" brushRef="#br0" timeOffset="336174.2281">21181 16698 14990,'20'52'800,"-1"-24"-703,21-2 159,0 28 865,-1-2-256,1 1-353,-1 0-320,1 26 225,1-26 223,-3 26 65,-18 1-385,-20-27-128,21 1-192,-42-2 0,21 1-384,-20-26-64,-18 26-193,17-26-416,1-1-352,0-26-1890</inkml:trace>
  <inkml:trace contextRef="#ctx0" brushRef="#br0" timeOffset="337739.3176">22351 17440 13164,'-39'0'4580,"39"26"-3939,0-26-833,19-26 1249,1 26-64,21 0-577,17-26-320,3 26-96,18 0-32,0-28-160,0 28-673,2 0-1153,-22 28-1089,-19-28-5349</inkml:trace>
  <inkml:trace contextRef="#ctx0" brushRef="#br0" timeOffset="338048.3353">22511 17148 10762,'39'0'2018,"-39"27"-1506,0-27-160,0 27-320,-20-2-32,1 30 0,-21-30 0,-19 28 0,18-27 257,-38 28 832,19-28 384,21 2-384,-1-3-512,1 2-353,39-1 288,0 1 65,39 0-289,21-1-416,-1-26-352,20 27-641,0-27-1954,2 25-8777</inkml:trace>
  <inkml:trace contextRef="#ctx0" brushRef="#br0" timeOffset="346366.8107">6749 17918 1089,'0'25'9000,"0"-25"-8135,0 27-417,0-27 1186,0 0 31,0 0-511,0 0-258,0 0-95,18 0-32,-18 0-225,20 0-95,1 0-129,-1 0-160,-20 0-64,20 0 32,-2 0 33,3 0-97,19 0-32,-20 0 64,19 0-96,-19 0-32,20 0 96,-1 0-64,1 0 0,1 0-32,-3 0 64,23 0-64,-22 0 32,21 0-192,-21 0 128,21 0 32,-1 0-1,20 0 33,0 0 97,2 0-129,18-27 64,0 27 32,1 0 96,19 0-256,-20-25 128,19 25 96,1 0-288,1-28 192,-1 28 0,21 0-32,-22-27 32,21 27-32,-20 0 0,19 0 32,2 0 0,0 0 0,-2 0 0,1 0 0,1 0 32,-23 0 32,23-25-64,-21 25-32,-19 0 32,-1 0-32,-20 0-96,0 0 128,1 0 0,-41 0-224,22 0 160,-23 0-256,-17 0-225,-1 0-1345,0 0-1953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42:31.00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17051 5153 960,'0'27'10058,"0"-27"-8969,0 0 480,0 0-415,0 0-290,0 0 129,0-27-192,0 27-353,0 0-63,0 0-65,20 0-32,0-28-127,20 3 63,19-28-96,20 26-64,0-53 96,21 28 64,19-28 97,0 0-65,41 2-64,-2-2 0,0 0-96,22 1 0,-2-28-64,-19 27 129,0 29-65,-21-29 96,-18 28 0,-41-2-128,1 28-32,-21-28-128,-19 54-256,-21-25-353,-19 25-224,0-28-1377,-19 28-2114,-21 0-8488</inkml:trace>
  <inkml:trace contextRef="#ctx0" brushRef="#br0" timeOffset="563.0317">17348 4543 10185,'20'-25'1666,"-20"25"-1570,0 0-96,0 0-256,0 0-545,0 25 737,-20 2 64,20-1 0,-18 28 96,-2-2-32,-1 1 0,-19 0-32,1 27-128,-1-28 64,1 0 224,-1 3 513,0-2 704,21-28-352,19 3-609,0-1-255,19-2 287,1 2 65,40 0-97,-21-27-96,21 0 33,20 0 63,-22 0-352,3 0-96,-2 0-224,-19 0-897,19 0-1634,-19 0-3394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53:58.01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context xml:id="ctx1">
      <inkml:inkSource xml:id="inkSrc4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1" timeString="2011-10-16T20:55:19.489"/>
    </inkml:context>
  </inkml:definitions>
  <inkml:trace contextRef="#ctx0" brushRef="#br0">8694 9227 4228,'-20'0'1537,"20"0"-576,0 0-64,0 0 352,0 0 545,0 0-609,0 0-641,0-26 1,0 26 256,0 0 127,0 0-95,0 0-128,0 0-129,-20-27-127,20 27-65,-20 0-31,0-28-97,0 28-96,-19-25-64,19 25-96,-21 0 0,23 0 0,-23-26 32,1 26 32,-19 0-128,19 26 64,-19-26 32,19 0 32,-19 25-128,0 3 96,19-28-32,-19 27 0,18-1 96,-18-26-96,19 27 0,0 0 64,1 25-64,-1-26 32,-1 1 0,3 26-32,17-27 96,-19 0-160,22 28 96,-3-28 0,-19 26 0,20 3 0,-19-3 33,19 1-130,-20 1 194,21 26-97,-21-28 0,20 28 64,-1-28 0,3 2-32,18-2-256,-20 0 480,20-24-224,-20 24 0,20-25 64,0 0-32,0-1-32,0 1 0,0 26-64,0-27 32,0 27-32,20-26 0,-20 26 32,0-26-64,20 25 97,-20-26-65,18 28 0,-18-28-65,21 26 130,-1-24-65,0 24-33,0-25 66,-20 0 63,19-1 0,21 1 64,-20 26-160,0-27 32,-1 0 32,21 1 0,-20-27 32,19 27-32,1-1 64,1-26-96,-2 27 0,1 0 161,-1-27-193,1 0 64,20 0-128,-21 0 128,22 0-32,-23 0-32,23 0 0,-2 0 0,0 0 64,1-27-32,-1 27 0,1-27-96,-1 27 128,0-26 64,-18-1-160,18 0 64,1 1-32,-1 0 160,1-27 32,-1 26 0,-18 1 33,-3-1-193,3-26 96,-1 27 0,-21-27 32,21 0-64,-20-1-32,19 2 96,-19-28 65,20 2 95,-20 24-32,-1-26-32,1 0 1,0 0-161,-20 28 160,20-28 32,-20 2-64,21-29-63,-21 28-33,0-1 32,-21 0-96,1 0-32,-20 2 0,1-2 128,-21 28 0,21-2 32,-21 1-63,-19 1-194,20-1 98,-2 26-1,-18-1-32,20 3 0,-21 25-65,21 0 33,0 0-192,18 0-288,-18 25-193,-1 3-96,21-1-928,-1-1-577,-19 1-3812</inkml:trace>
  <inkml:trace contextRef="#ctx0" brushRef="#br0" timeOffset="5809.3322">6093 4643 7975,'59'0'-128,"-19"0"480,21-27 225,-3 27-1,42-26 609,-21 26 129,20-27-610,20 27-415,1-27-33,-1 27 32,0 0-32,19 0 129,-18-25 159,19 25-159,-1 0-161,2 0-192,-21 0 320,19 0-96,-18 0 1,-21-28 63,0 28 32,-20 0 65,-18 0 31,-3 0-63,-17 0-193,-21 28-96,19-28-96,-19 0-64,-20 0-481,0 25-1313,0-25-2177</inkml:trace>
  <inkml:trace contextRef="#ctx0" brushRef="#br0" timeOffset="6738.3854">9328 3134 15246,'0'-28'480,"0"28"-319,0 0 287,0 0 96,21 28-255,-1 24-129,0 1-128,-20-26-352,18 26-289,23-28-288,-21 2-961,0 0-2562</inkml:trace>
  <inkml:trace contextRef="#ctx0" brushRef="#br0" timeOffset="6890.3941">9527 3079 1537,'0'0'13805,"0"27"-13453,0 1 673,0 24-352,20 1-545,-20-26-96,20 26-320,0-28-929,0 29-1474,-1-28-3106</inkml:trace>
  <inkml:trace contextRef="#ctx0" brushRef="#br0" timeOffset="7091.4056">9865 3636 19090,'0'27'-513,"0"-27"417,0 25 128,0 2 32,0 1 0,0-3-160,0 2-32,20-27-577,0 27-320,-20-27-1793,19 0-6920</inkml:trace>
  <inkml:trace contextRef="#ctx0" brushRef="#br0" timeOffset="7221.4129">9865 3319 18193,'-20'0'-192,"20"-27"-257,0 27-480,0 0-1025,0 0-672</inkml:trace>
  <inkml:trace contextRef="#ctx0" brushRef="#br0" timeOffset="7488.4282">10063 3795 16207,'20'52'160,"-20"-24"64,0-28 353,0 0 832,0 0-352,0-28-961,0-24-448,0 25-161,0-26-480,21 1-512,-21-1-97,18 26 513,-18 0 929,20 27 417,0 0 671,-20 0-191,21 27-192,-21 0-65,20-1-288,-2 1-256,3 25-576,-1 1-1603,0-26-5412</inkml:trace>
  <inkml:trace contextRef="#ctx0" brushRef="#br0" timeOffset="7862.4492">10460 3663 17136,'0'25'-64,"-20"30"576,20-3-31,0 0-65,0 28-96,0 0-192,20 25-384,-20-51 160,20 26 32,0-54 32,-20 1-64,0-2-64,0-25 160,0-25 96,0-2-288,0-26 96,-20-26 64,0-1-321,20 0-512,0 2-96,0-29 449,0 55-129,20-3 417,0 30 320,1-2 449,-3 27 288,-18 0-33,20 27-127,-20-2-96,0 2-257,0 26-96,-20-26-128,20 25-32,-18-24-352,18-28-577,-21 27-1473,21-27-2691</inkml:trace>
  <inkml:trace contextRef="#ctx0" brushRef="#br0" timeOffset="8173.4672">10699 3663 16495,'0'25'288,"20"2"1154,-20 1-545,0-3-417,0 2-224,0 25-160,0-24-64,19 24-64,-19-25-288,20-1-32,0-26-33,0 0-95,0 0 128,-1-26 159,-19-1-319,20 2-289,-20-30-416,0 30-256,0-2 1377,0 0 352,0 27 256,0 0 33,0 0 288,0 27 31,0-27-671,0 27-257,20-2-385,-20 3-512,20-1-704,0-27-802,-1 0-2401</inkml:trace>
  <inkml:trace contextRef="#ctx0" brushRef="#br0" timeOffset="8332.476">10997 3610 12011,'20'0'1025,"-20"0"1057,18 0-1089,2 26-321,1-26 33,-1 0-481,0 0-128,19 0-480,-19 0-929,0 0-2018,0-26-6855</inkml:trace>
  <inkml:trace contextRef="#ctx0" brushRef="#br0" timeOffset="8498.4853">11116 3371 14958,'-20'107'1409,"40"-55"257,-20 28-353,0-2-128,19 2-641,-19-26-383,0-1-354,20-1-960,-20 1-1217,0-26-4869</inkml:trace>
  <inkml:trace contextRef="#ctx0" brushRef="#br0" timeOffset="9262.5298">9865 4855 8744,'0'0'1505,"0"0"-480,0 27 224,0-27-64,0 53-160,0-28-448,0 29-321,0-28-96,20 1-64,-20 0 1,20-2 31,-1-25 0,1 0 0,0 0-96,0-25-160,0-2-32,-1 0-129,-19 1 65,0-1-96,0 27-513,20 0-640,-20 0 95,0 0 930,20 27 96,0-1-65,1-26-383,-3 27-129,2-27 704,0 0 354,1 0 1344,-21 0 865,20-27-320,-20 1-801,-20-1-448,20 0-321,-21-25-287,1 26-546,0 26-960,20-27-1442,0 0-1120,0 27-2147</inkml:trace>
  <inkml:trace contextRef="#ctx0" brushRef="#br0" timeOffset="9422.5388">10341 4908 13676,'0'79'0,"0"-52"97,0-1 95,0 1 320,0 0 33,0-27-673,0 25-1378,0-25-2530,20 0-4772</inkml:trace>
  <inkml:trace contextRef="#ctx0" brushRef="#br0" timeOffset="9521.5446">10321 4670 10057,'0'0'769</inkml:trace>
  <inkml:trace contextRef="#ctx0" brushRef="#br0" timeOffset="9724.555">10580 5067 11242,'-21'0'1474,"21"-27"-385,-20 1 192,2-1-833,18-25-63,-21-1-161,21 26-448,0-26-1154,21 27-1120,-3-2-257,2 28-288</inkml:trace>
  <inkml:trace contextRef="#ctx0" brushRef="#br0" timeOffset="10027.5735">10699 4960 13036,'0'0'2434,"0"0"-2274,0 0 513,0 0-385,20 0 385,19 0-33,-19-25-447,20 25-97,-1-27-32,-19 1 96,0-1-160,-20 0 32,0 27-96,0-26-128,-20 26-65,0-26 1,-19 26 96,19 26 192,0-26-32,0 26 0,20 1 0,0 0 0,0-1-64,0 1-256,20-2-1410,20 2-1217,-1 0-3010</inkml:trace>
  <inkml:trace contextRef="#ctx0" brushRef="#br0" timeOffset="10272.5874">11175 4855 14381,'-20'-27'0,"0"27"384,1 0-159,-1 0-65,20 27-64,-20 0-160,20-27-96,0 26-417,20 1-224,0-2 353,-1 2-129,21 0 129,-20-27 416,-20 26 416,20 1 97,-20-27 127,0 27 65,0-27-96,-20 0-545,0 25-449,-20-25-1344,21 0-2275</inkml:trace>
  <inkml:trace contextRef="#ctx0" brushRef="#br0" timeOffset="10467.5987">11393 4324 11402,'21'-25'3235,"-21"25"-4260,0 25 705,0-25-865,-21 27 608,21 1 193,0-3-1890,0 2-4004</inkml:trace>
  <inkml:trace contextRef="#ctx0" brushRef="#br0" timeOffset="10603.6064">11513 4351 13196,'0'0'256,"-20"28"-64,20-3 385,0 2-97,-20 0-383,20 26-1379,-21-28-11081</inkml:trace>
  <inkml:trace contextRef="#ctx0" brushRef="#br0" timeOffset="41477.3723">10043 12461 7751,'-20'0'1986,"20"0"-1153,0 0 736,0 0 161,0 0-257,20 0-704,-20 0-161,40 0 129,-19-28-289,17 28-127,3 0-1,-3 0-32,23 0-63,-2-27-33,1 27-96,19 0 96,21 0-192,-1 0 32,0 0-32,20 27 0,-19-27-32,19 0 64,-20 0-64,-20 0 64,-20 0-352,-19 0-1,1 0-95,-41 0-96,0 28-866,-20-28-31,-21 0-801,21 25-64,-19-25-897</inkml:trace>
  <inkml:trace contextRef="#ctx0" brushRef="#br0" timeOffset="42033.404">10480 12937 3523,'-20'0'8168,"0"0"-7560,-19 26-480,19 28 673,-20-29 160,20 55-192,-19-27-289,-1 27-96,1-1-255,19 26-97,-21-25 32,3 26-32,17-26-64,-19 27 32,20-27 0,1-28 0,19-26-225,0 28-543,0-54-1699,0 25-5925</inkml:trace>
  <inkml:trace contextRef="#ctx0" brushRef="#br0" timeOffset="42545.4328">9290 14102 14669,'-21'0'929,"21"0"-705,0 0 193,0 27 608,0 0-449,0 25-351,21 1-161,-21 0 0,18 1-224,-18-1-801,20-26-961,1 26-1505,-21-28-3108</inkml:trace>
  <inkml:trace contextRef="#ctx0" brushRef="#br0" timeOffset="42682.4412">9448 14208 2274,'0'28'12716,"0"-3"-12556,0 3-160,-20 25 0,20-27-256,0 27-1250,20 0-3010</inkml:trace>
  <inkml:trace contextRef="#ctx0" brushRef="#br0" timeOffset="42970.4576">9607 14712 11915,'-40'53'480,"20"-26"-416,20 25 609,-20 1-97,20-28-415,0 30-161,40-28-321,-20-1 289,19-26 128,1 27 65,1-54 95,-3 27 64,-17-26 257,-1 26 319,0-27 97,-20-28-192,-20 30-64,0 0-353,-1-3-512,-17 2-320,18 26-353,-1 0-1057,1 0-2242</inkml:trace>
  <inkml:trace contextRef="#ctx0" brushRef="#br0" timeOffset="43295.4763">9944 14765 10890,'0'79'160,"-20"-51"-416,20 22 224,0 5 1185,0-2-545,0-1-608,20-25-288,0 0 192,20-27 96,-21 0 64,21-27-96,-20-25 64,1 25 64,-3-26 321,2-2 191,-20 30 257,0 0-96,-20-3-129,20 2 1,-18 26-161,18 0 97,0 26 63,-21 27-287,21-28-65,0 30-96,21-2-288,-21-26 64,18 25-673,22-25-544,-19-27-2178,17 0-9001</inkml:trace>
  <inkml:trace contextRef="#ctx0" brushRef="#br0" timeOffset="43468.4862">10221 14818 12940,'-18'0'2274,"18"0"-1794,0 0 705,39 0 417,-19 0-609,20 0-673,-1 0-160,1 0-128,0-26-224,-1 26-801,-19 0-1409,-20 0-4164</inkml:trace>
  <inkml:trace contextRef="#ctx0" brushRef="#br0" timeOffset="43641.4951">10341 14526 14381,'0'80'1377,"0"-26"-95,-20 24 351,20-24-416,0 26-544,0-2-705,0-24-673,0-1-608,20-1-1025,0-25-4228</inkml:trace>
  <inkml:trace contextRef="#ctx0" brushRef="#br0" timeOffset="44246.5305">10620 15004 8520,'18'0'2466,"-18"26"-2754,0 1 256,0-2 416,21 29 289,-21 26 352,0-2 192,20 2-384,-20 0-513,0-1-192,0-54 352,20 3 161,-20-28 160,0 27 320,0-27-320,0-27-641,0-1-32,0-24-160,20-54-32,-20 27-96,19-26-289,-19 25-191,20 1-642,0 26-127,-20-1 929,20 26 608,0 28-96,-20 28 256,0-1 385,0 0 31,0-1-319,0 26-129,-20 2-96,20-1-160,-20-26-320,20-27-769,0 25-1282,0-25-2561</inkml:trace>
  <inkml:trace contextRef="#ctx0" brushRef="#br0" timeOffset="44564.5489">10936 14977 11627,'0'0'0,"0"27"0,0-1 800,0 1 225,0 25-608,0 1-1,0 1-288,20-29-96,0 2 160,1-1 129,-1-26 95,-2 0-32,2-26 1,1-1-161,-1 2-192,-20-2-96,0-26-32,0 26 64,0 27-32,0-27 32,0 27 64,0 0 32,0 27-32,0 0-32,0-1-32,0 1-96,20 0-513,-20-2-512,19-25-897,1 27-1249,0-27-192,-20 0 992</inkml:trace>
  <inkml:trace contextRef="#ctx0" brushRef="#br0" timeOffset="44723.558">11195 15057 12299,'0'0'1730,"0"0"-1474,20 0 449,0 0 95,19 0-287,-19 0-129,21 0-192,-3 0-192,3 0-224,-21-27-1057,-2 27-2627,-18 0-5573</inkml:trace>
  <inkml:trace contextRef="#ctx0" brushRef="#br0" timeOffset="44903.5682">11314 14765 14029,'0'27'672,"0"25"417,0 1 1057,0 0-736,0 27-770,0-1-543,0 1-290,0-1-479,21-26-610,-21-26-1632,18-1-9258</inkml:trace>
  <inkml:trace contextRef="#ctx0" brushRef="#br0" timeOffset="45516.6028">12187 14844 13708,'-20'28'1154,"1"-28"-1058,-1 25 576,20 28 449,-20 1-576,20-1-385,0-28-256,20 29 32,0-28-32,19 1 64,-19-27-64,21 0 32,-23 0 32,2 0 96,1-27-32,-1 27 0,0-26-64,-20-1-353,0 27-63,0 0 288,0 0 0,0 27 224,19-1-64,-19 28 64,20-29-224,20 2-193,-20-27-127,19 0 191,-19 0 386,0 0 543,0-27 321,-20 2-64,0-2-32,0 0-32,-20-26-545,0 26-512,-20 2-161,21-2-416,19 27-896,-20-26-2275,20 26-7367</inkml:trace>
  <inkml:trace contextRef="#ctx0" brushRef="#br0" timeOffset="45682.6129">12683 15082 10153,'20'80'1730,"-20"-26"-1154,0-29 834,0 2-225,0-1-1025,0-26-833,21 0-960,-21 0-1762</inkml:trace>
  <inkml:trace contextRef="#ctx0" brushRef="#br0" timeOffset="45819.6201">12703 14738 14093,'0'0'1826,"0"-26"-2659,0 26-384,21 0-705,-21 26-4068</inkml:trace>
  <inkml:trace contextRef="#ctx0" brushRef="#br0" timeOffset="46036.6324">12882 15348 5765,'20'-27'2658,"-20"0"-1376,0-26 1216,-20 1-800,20-28-545,0 28-833,0-1-608,0-1-769,0 1 384,20 53 705,-20-25-224,20 25-1730,-20 25-2914</inkml:trace>
  <inkml:trace contextRef="#ctx0" brushRef="#br0" timeOffset="46525.6604">13080 15162 9577,'-18'0'960,"18"0"-1024,18 0 2114,2 0-224,21 0-1185,-3 0-385,3 0 128,-1-26 33,-1-1-225,1 0 32,-20 27 64,-20-25-63,0-2-33,0 27-128,-40-26-96,20 26-160,-19 0 128,-1 0 64,-1 0 0,3 0 32,18 0-32,-1 26 32,21 1 224,0-2 32,21 2 96,-1 26-31,18-26-33,3 0-192,-1-2 0,-1 2-224,1-27 0,-1 0 0,-19 0-160,-20 0-961,20 0-833,-20-27-3812</inkml:trace>
  <inkml:trace contextRef="#ctx0" brushRef="#br0" timeOffset="47357.7085">13736 14342 10249,'0'0'2467,"0"26"-1891,0-26 1442,-20 53-545,20-26-1088,-20 26-353,20-1-128,-19 1-737,19 1-1794,0-29-3266</inkml:trace>
  <inkml:trace contextRef="#ctx0" brushRef="#br0" timeOffset="47479.7151">13876 14448 13933,'-21'26'-481,"21"1"-672,-20 25 128,20 1-1441</inkml:trace>
  <inkml:trace contextRef="#ctx0" brushRef="#br0" timeOffset="69308.963">5874 3344 4772,'20'27'993,"-20"-27"-897,0 27 320,0-1 641,21 28-416,-21-28 448,0 26 192,0-25-544,0 26-64,0 26-129,0 1-192,0 0-63,0-28-1,0 28-128,0-27-64,0 27 32,20-28-96,-20 2 32,0-1-64,0-1 33,0 1-1,0-26 128,0 25 0,0-24-64,18-28 0,-18 25-64,0 2 32,0-27 32,20 0 128,-20 0 65,0 27 63,21-27-96,-1 0 65,0 26-1,-1-26-64,1 27-64,0-27-64,20 27 33,-21-27-65,21 0 128,21 0 32,-23 0-96,23 0 64,-2 0-288,-19 0 161,19 0-130,-19 0 1,-1 0-64,21 0-96,-21-27 32,1 27 64,19 0 96,-18 0-96,18 0-96,1 0-97,-21 0 193,21 0 0,-21 0 0,22 0 32,-3 0 32,-17 0-32,18-27 32,-19 27 0,19 0 0,-19 0 64,19 0 32,-19 0 0,19 0-64,2 0 64,-2 0-64,0-26 32,1 26-96,-1 0 128,1-27-96,-1 27 32,2 0 0,-2 0 32,-19 0 0,19 0 64,0 0-64,1 0 32,-1 0 0,2 0 32,-2-27-31,-19 27-1,19 0 0,-19 0 96,-1 0 32,1 0-64,1 0-128,-23-25 64,2 25 0,21 0-32,-21 0 0,-2 0-64,3 0 64,-1 0 64,0 0-32,0 0-32,-20 0 1,0 0-66,0 0 130,0 0 95,0 0-32,0 0-160,0-28 64,0 28-64,0-25 32,0 25-128,0-27 0,-20-25-128,20-3-289,0 3-95,-20-1-353,20-26 192,-20-1 385,20 0-65,-21 2-31,3-29-193,18 27-288,-20-25-769,20-1 545,0 26 897,0 0 1473,0 28-288,0 26-801,0-29 32,0 30 96,0 25 353,0-27-32,0 27-449,0-25-192,0 25 31,0 0-63,-21 0-288,1 0-449,0 0-224,-19 25 513,-1-25 63,-19 27 161,-1-27 96,1 0 223,-20 0 226,-21 0 511,1 0-31,-40 0-353,-19 0 417,-2 0 800,2-27 609,-2 27-768,2 0-1026,-20 0-288,18 27 385,2-27-129,18 0-128,21 0-64,0 25-192,1-25 160,19 28-160,-2-1-641,22-1-1889,20 26-6439</inkml:trace>
  <inkml:trace contextRef="#ctx0" brushRef="#br0" timeOffset="73386.1974">11552 11346 4868,'0'0'2370,"0"0"-1537,0-25 1089,0 25 96,0 0-385,0 0-415,0-27-450,0 27-255,0 0 31,-19 0 33,-1 0-321,0-27-32,0 27 33,-19 0-97,-2 0 128,1 0-352,-19 0 64,-20 0 32,-1 0-32,0 0 64,-19 0-96,20 0 96,-20 0-96,0 0 128,-21 0-128,21 0 128,0 0-160,0 0 64,-1 0 0,21 0-32,0 0-224,19 0 512,1 0-288,19 27 0,1-27 32,19 0-32,0 27-32,-1-27-96,1 0-129,20 0-31,0 0 224,0 0-64,0 0 96,0 0 32,0 0 32,0 0 0,0 25 0,0-25 0,0 0 32,-18 27 32,18-27 32,0 26-96,0 1 0,0 0 64,18-1 0,-18 0 32,0 0 193,20 2-65,-20 24 0,0 0 0,0 3-160,0 24 0,0 1-64,0-27 0,0 26-192,0 1 32,21-27 128,-21 0 64,0-1-64,-21-25 160,21 26-256,0-26 224,-20-27-96,20 27 96,0-27 0,0 0 0,0 0 32,20 0 65,-20-27-97,21 27-192,-21 0 96,20-27-129,0 27 129,-1 0 0,1 0-64,20 0-32,-1 0 160,1 0-96,19 0 32,1 0-32,-1 0-224,20 27 32,2-27 96,-2 27 64,0-27 128,0 25-96,2-25 96,18 27 64,0-27 32,0 28 96,-19-28-160,19 0-160,0 0 96,0 0-192,-20-28 160,0 28-192,-18-27-32,-2 27 160,-19-25-32,-1 25-129,1 0 65,-20 25 160,0-25-32,-1 0 64,-19 0-320,20 27 544,-20-27-288,0 0 96,0 0-32,0 0-32,0 0 96,0 0 97,0 0-193,0 0 0,0-27 0,20 2 0,-20-2 96,0 0-128,0-26 128,0 0-160,0-1 96,0-24 32,-20-2 0,20 28-64,0-28-64,0 28 160,-20-28 192,20 26-192,-19 26 225,19-24-321,0 26 64,0 0-32,0-28-64,19 28 0,-19 0 64,0-1-64,20 27 96,-20-27 160,-20 27 160,1 0-288,-21 0 193,0 0 95,-19 27-320,0-27 32,-22 0-32,-18 0-96,0 27-480,-39-27-577,19 26-1089,-21 0-8905</inkml:trace>
  <inkml:trace contextRef="#ctx1" brushRef="#br0">11589 17284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58:00.58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8097 9874 8295,'0'0'1762,"0"0"-993,0 0 896,0 0-63,0-25-449,0 25-288,0 0-417,0 0-224,21 25 193,-21-25-1,20 28 33,0-1-161,0 25-64,19-25-96,-19 26 0,20-26-96,-1-1-96,1 28 96,-20-29 0,19 2-224,-19-1 0,1-26-256,-1 27-385,-20-27-1121,0 0-2114,0 0-6310</inkml:trace>
  <inkml:trace contextRef="#ctx0" brushRef="#br0" timeOffset="447.0249">8079 10246 6181,'0'0'609,"0"0"0,0 0 1633,0 0 0,0 0-256,0 0-705,0 0-609,0 0-351,0-26-65,0 26-32,0-27-160,0 27 0,0-25-96,0-3 32,0-24 32,0 25-96,0 0-128,0-26-32,0 1 96,0-3 128,0 30 0,0-2 256,0 27 32,0-26 97,0 26-193,18 0-64,3 0 160,-1 0-32,0 0-191,19 0-97,1 26-225,0-26-736,-1 0-1313,-19 27-3844</inkml:trace>
  <inkml:trace contextRef="#ctx0" brushRef="#br0" timeOffset="7648.4368">5259 10644 9128,'0'0'1602,"-20"0"-321,20 0-96,0 0-192,0 0-320,0 0 63,20 26-95,-20 1-129,20-2-127,20 3-33,-21 26 0,1-29-127,20 28-129,1-26-32,-3 26 0,-17-27-32,19 0-32,-22 1-96,23 0-96,-21-27-193,-20 26-223,20-26-513,-20 0-1122,0 0-1600,0 0-4901</inkml:trace>
  <inkml:trace contextRef="#ctx0" brushRef="#br0" timeOffset="8074.4618">5239 11068 7943,'0'53'1409,"0"-53"-1345,-19 0 97,19 25 735,0-25 482,0 0-225,0 0-449,0 0-223,19-25 256,-19 25-1,0-27-255,0 1-321,0-1-64,20-26-32,-20 27-32,0-27-32,0 0 0,0 1 64,-20-2-32,20 1 32,-19 0-64,19-1-32,0 29 160,0-2 97,0 27-161,19 0-32,-19 0 160,20 0 288,0 0-95,20 0-289,-21 27-32,21-2-64,0-25-64,-1 27-897,2-27-1922,-21 0-6790</inkml:trace>
  <inkml:trace contextRef="#ctx0" brushRef="#br0" timeOffset="8738.4997">5815 10804 6630,'0'-28'2915,"0"28"-1794,0 0 448,20 0 33,-20 0-513,19 0-417,-19 28-448,20-3-159,0 2-33,1-1-225,-21 28-287,20-28-481,-20 0-865,18 0-1153,2-26-3459</inkml:trace>
  <inkml:trace contextRef="#ctx0" brushRef="#br0" timeOffset="8889.5084">6014 10829 13773,'-20'27'640,"20"-1"-608,20 1 64,-20 0-64,20-1-96,-20 26-929,19-25-2562</inkml:trace>
  <inkml:trace contextRef="#ctx0" brushRef="#br0" timeOffset="12258.7011">6291 11226 2274,'0'0'2370,"0"0"-1986,0 0 769,0 0 833,20 27-224,-20 0-161,0-1-351,0 26-418,21-24-479,-21-2-97,0 27-128,0-53-96,20 27-256,-20-27-865,0 0-1570,0 0-3330</inkml:trace>
  <inkml:trace contextRef="#ctx0" brushRef="#br0" timeOffset="12373.7077">6232 11068 9513,'0'-27'640,"0"27"-2594,21-27-5573</inkml:trace>
  <inkml:trace contextRef="#ctx0" brushRef="#br0" timeOffset="12660.7241">6470 11465 12235,'0'27'1217,"0"-1"-1281,0-26 384,0-26 449,0 26-224,0-27-513,0 0-321,0 1-351,20 0 127,-20-27 193,0 26-160,0 1-193,20 26 545,-20 0 416,20 0 801,-20 26-320,20 1-257,-20 26-63,0-27-321,19 0-128,1 28-448,-20-28-1154,20 1-1985,0-27-5670</inkml:trace>
  <inkml:trace contextRef="#ctx0" brushRef="#br0" timeOffset="13051.7465">6708 11333 8584,'20'79'96,"-20"-53"801,21 28 992,-21 26-832,18-2-864,-18-24-514,0 24-415,20-50 671,-20 24 98,0-52-1,0 27 160,0-54 544,0 27-383,0-52-129,0-2-128,-20 2 32,20-2 0,-18-24-256,18-2-833,0 0-1121,0 26 865,0 2 1025,18 26 192,2 26 288,1 0 1218,-21 0 351,20 26-768,-20 26-576,0-24-321,0-2-128,0 27 0,0 0-128,-20-26-288,20 0-641,-21-27-1666,21 0-3779</inkml:trace>
  <inkml:trace contextRef="#ctx0" brushRef="#br0" timeOffset="13354.7638">6907 11333 12043,'20'0'1089,"-20"0"-609,0 0 353,0 0-416,20 25-33,-20 3-64,0-2-192,19 27-96,-19-26-256,20-1-128,-20-26-353,20 27-800,-20-27 31,20-27 1,-20 27-321,20-26 737,-20-1 961,0 0 416,0 1 1186,0 26 256,-20-26-962,20 26-864,0 0-833,0 26 225,0-26 640,20 26 0,-20-26 64,20 27-865,-20-27-2018</inkml:trace>
  <inkml:trace contextRef="#ctx0" brushRef="#br0" timeOffset="13520.7733">7125 11358 11114,'0'0'1537,"0"0"-480,0 0 545,0 0-385,21 0-384,-1 0-513,18 0-288,-17 0-224,-1-25-545,18 25-960,-17-27-2916</inkml:trace>
  <inkml:trace contextRef="#ctx0" brushRef="#br0" timeOffset="13700.7836">7184 11068 7847,'0'53'4869,"0"0"-3204,0-1 353,20 2-32,-20-1-513,21 0-960,-1-1-385,0 2-32,-20-28-705,18 1-448,3 0-1281,-21-2-4997</inkml:trace>
  <inkml:trace contextRef="#ctx0" brushRef="#br0" timeOffset="14327.8194">7919 11200 11434,'0'0'1474,"0"0"-1634,0 26 576,-20 1 513,20 26-96,0-26-257,0 26-352,0-27-128,20 0-63,-20 1 159,20 0-128,0-27 96,1 0-64,-21-27-224,18 27-160,-18-27-225,20-25-95,-20 24-1,0 3-128,21 25-800,-21-27 704,0 27 673,0 0 288,0 27 192,20-2-128,-20 3-95,20-2-33,-2 0 96,3-26 128,-1 0 513,0 0 384,-20-26-32,0 26-224,0-26-385,0-2-351,-20 3-322,0 25-415,-1-27-577,21 27-1153,-18 0-5061</inkml:trace>
  <inkml:trace contextRef="#ctx0" brushRef="#br0" timeOffset="14508.8297">8296 11333 15406,'20'53'2306,"-20"-27"-2178,0-26-32,0 26 161,0 1 159,0-27-160,0 0-320,0 0-448,20 0-257,-20 0-416,0-27-1538,20-25-5220</inkml:trace>
  <inkml:trace contextRef="#ctx0" brushRef="#br0" timeOffset="14586.8343">8237 11094 928,'0'0'12012,"20"0"-17169</inkml:trace>
  <inkml:trace contextRef="#ctx0" brushRef="#br0" timeOffset="14804.8467">8514 11465 13100,'0'27'833,"0"-1"-641,0-26 1730,0-26-449,0 26-672,0-27-353,0 0-384,0 1-32,-20-28-192,20 29 32,0-2-384,0 1-385,20-1 96,-20 27-1121,21 0-3107</inkml:trace>
  <inkml:trace contextRef="#ctx0" brushRef="#br0" timeOffset="15106.8634">8713 11438 13132,'20'-26'-416,"0"26"448,0-26 768,-20-2-63,21 3 192,-21-2-96,0 27-321,0-26 97,-21 26 159,1 0-223,0 0-353,0 26-192,1 1 0,-1-2 0,0 3-32,20-2-128,0 0-160,20 1-1,19 0-319,-19-27-33,20 0-64,-1 26-416,1-26-1505,1-26-2979</inkml:trace>
  <inkml:trace contextRef="#ctx0" brushRef="#br0" timeOffset="15337.8766">8992 11333 14765,'-20'0'769,"0"0"-577,0 0 865,20 0-672,0 25-193,0-25-192,0 28 0,20-2-128,0 0 32,-20 1 32,20-27 64,-1 27 0,-19-1 0,20-26 64,-20 27-32,-20-27 64,1 0-96,-1 0-128,20 0-769,-20 0-961,0 0-1633,20 0-3556</inkml:trace>
  <inkml:trace contextRef="#ctx0" brushRef="#br0" timeOffset="15547.8886">9229 10936 10730,'0'26'800,"0"-26"-896,-20 52 256,1-25-31,19 0-1603,0-1-8455</inkml:trace>
  <inkml:trace contextRef="#ctx0" brushRef="#br0" timeOffset="15683.8964">9349 10962 15406,'20'26'1345,"-20"0"-768,-20 28 512,20-28-769,0 54-960,-21-54-3781</inkml:trace>
  <inkml:trace contextRef="#ctx0" brushRef="#br0" timeOffset="18273.0451">8992 8524 8968,'0'-26'609,"0"0"319,0-1 514,-20 0-193,20-26 96,0 1-512,20-1-481,-1-26 321,-19-2-321,40 2-191,-20-28-97,19 2-64,-19 26 0,0 25-32,0 2-161,0 25-159,-1 2-417,-19 25-544,20 0-1506,-20 0-1120</inkml:trace>
  <inkml:trace contextRef="#ctx0" brushRef="#br0" timeOffset="18706.0698">8794 8233 13388,'18'0'0,"2"27"128,0-1 225,-20 28 31,21-29 128,-1 28-159,-2-26-257,3 26-96,-1-27 128,0 0 160,0-26 385,-1 0 256,1-26-128,0 0-161,0 0-191,0-1-225,-1-26-128,1 26-224,0 2-449,0-2-448,0 27-1345,-1 0-4516</inkml:trace>
  <inkml:trace contextRef="#ctx0" brushRef="#br0" timeOffset="19515.1154">9190 6670 11050,'19'-26'96,"-19"26"385,0 0-1,20 0 97,-20 26 255,0 0-383,0 0-225,20 28-192,-20-26-224,20 24-1250,1-27-1793,-3-25-5060</inkml:trace>
  <inkml:trace contextRef="#ctx0" brushRef="#br0" timeOffset="19680.1254">9407 6617 15470,'-18'27'64,"18"-1"96,0 26 449,0-25-513,0 28-32,18-3-320,3-27-1186,-1 30-2177,20-29-2563</inkml:trace>
  <inkml:trace contextRef="#ctx0" brushRef="#br0" timeOffset="19954.1411">9607 6908 11915,'-20'28'704,"0"-2"-736,0-26 161,20 52-194,0-26 130,0 2 159,20 24-224,0-26 0,19 1-96,1-27 320,-19 0 256,17 0-127,-18 0 95,1-27 65,-1 1-33,0 0 0,-20 0-191,-20-2-97,0 28-32,-21-26-128,3 26-224,17 0-481,1 0-800,0 0-1282,1 0-3779</inkml:trace>
  <inkml:trace contextRef="#ctx0" brushRef="#br0" timeOffset="20156.152">9845 6962 13228,'0'26'448,"0"0"-159,0 0 287,20 2-159,-20-2-33,0-26-160,20 26-192,-20 0-320,20 1-321,-1 0-31,-19-27-481,20 0-385,0 0-415,0-27 31,-20 0-448,0 1-417,0 0 385</inkml:trace>
  <inkml:trace contextRef="#ctx0" brushRef="#br0" timeOffset="20257.1584">9984 7040 256,'0'-26'5669,"0"26"-2081,0 0-1827,0 0-480,0 26-832,20 2-321,-1-28-128,1 26-192,-20 0-801,20-26-1538,0 0-2625</inkml:trace>
  <inkml:trace contextRef="#ctx0" brushRef="#br0" timeOffset="20431.1686">10122 6962 12812,'20'0'480,"0"0"321,1-26 288,17 26-545,3-28-95,-1 28-321,-21-27-576,1 27-1314,0-25-1441,-20-2-3427</inkml:trace>
  <inkml:trace contextRef="#ctx0" brushRef="#br0" timeOffset="20588.1774">10183 6644 12203,'0'26'-64,"20"0"1313,-20 0 513,18 28-385,3-1-416,-21-1-641,20 3-288,0 23-993,-20-24-544,20-28-929,-20 26-2243</inkml:trace>
  <inkml:trace contextRef="#ctx0" brushRef="#br0" timeOffset="20812.1898">10460 7068 11627,'20'78'96,"0"-51"-32,-20 26 0,21-1-481,-21-25 385,18 26 0,2-26-512,-20 0 63,0-1 609,0-26 1122,0 0-578,-20-26-480,2 26-31,-3-54 31,21 1-128,-20 1-481,20-28-1280,0 27-4357</inkml:trace>
  <inkml:trace contextRef="#ctx0" brushRef="#br0" timeOffset="20938.1974">10460 7068 1249,'40'-106'4196,"-19"80"-1442,-3 26 97,2 0-705,1 26-961,-21 0-576,20 0-65,0 28-191,-20-28-97,0-26 0,0 26-64,-20-26-448,0 26-961,20-26-1954,-21 0-5221</inkml:trace>
  <inkml:trace contextRef="#ctx0" brushRef="#br0" timeOffset="21245.2151">10659 6988 13837,'20'26'928,"-20"0"898,20 2-545,0-2-928,-20 0-225,19 0 0,1 1-224,0-27 0,0 0 32,0 0-449,-1 0-287,-19-27-65,20 1 256,-20 0 129,-20-28-129,20 28 1,0 26 672,-19-26 576,19 26 161,0 0-160,0 0-545,0 0 288,0 26 0,19 0-191,1 2-129,0-2-128,0-26-513,0 0-544,-1 26-897,1-26-2530</inkml:trace>
  <inkml:trace contextRef="#ctx0" brushRef="#br0" timeOffset="21412.2247">10936 6936 9769,'0'0'2210,"20"0"-1025,0 0 1089,1 0-1121,17-28-192,-18 28-288,21 0-481,-2-27-160,-19 27-128,20-25-673,-20 25-1761,-20-27-4133</inkml:trace>
  <inkml:trace contextRef="#ctx0" brushRef="#br0" timeOffset="21620.2366">11035 6670 9705,'20'26'2370,"-20"0"-544,21 1 512,-21 28-673,20-3-351,-20 0-642,20 2-447,-20-2-257,19-26-193,1 28-287,-20-28-577,20 0-1057,-20-26-2435</inkml:trace>
  <inkml:trace contextRef="#ctx0" brushRef="#br0" timeOffset="21829.2485">11373 6378 17488,'0'26'-576,"0"-26"576,0 28 256,0-2-64,0 1-160,0-2-512,0 2-3140,20-27-9000</inkml:trace>
  <inkml:trace contextRef="#ctx0" brushRef="#br0" timeOffset="21973.2568">11533 6352 16111,'19'52'96,"-19"-24"320,0-2 33,0 26-289,0-25-352,-19 0-2018,19 26-11467</inkml:trace>
  <inkml:trace contextRef="#ctx0" brushRef="#br0" timeOffset="32751.8731">8138 11306 3459,'0'0'1441,"0"0"-416,0 0 481,0 0-738,0-26-127,0 26 512,0 0 160,20 0-96,-20 0-160,0 0-320,0 0-256,0 0-65,0-27 0,0 27-224,0 0-95,0 0 31,0 0 32,0 0-64,0 0 0,0 0-96,0 0 32,0 0-32,0 0 32,20 0-32,-20 0 32,0 0 0,0 0 385,0 0 191,-20 27-256,20-1-159,0 1-33,0 26-128,0-27-32,0 0-224,0 28-225,0-28-1184,0-26-3780</inkml:trace>
  <inkml:trace contextRef="#ctx0" brushRef="#br0" timeOffset="35637.0383">10976 9769 11434,'0'0'417,"0"0"-513,0 27 832,21 26 610,-21 0-33,20 26-64,-20 1-288,18 52-224,-18-25-257,0 25-224,20-54-128,-20 2-128,21-26 65,-21-28-130,20 1 130,-20-27-130,0-27-63,20 1-128,-20-28-96,0 2 63,19-1 1,-19 0 192,0-1-64,20 28 96,0 26 0,0 0 224,0 0 128,0 26 321,-20 28-161,19-1-288,1 0-128,-20-1-64,20 2-352,-20-28-481,20 26-1377,1-24-3876</inkml:trace>
  <inkml:trace contextRef="#ctx0" brushRef="#br0" timeOffset="36099.0645">11671 10590 13132,'20'-25'609,"-20"25"-513,0 0 608,-20 0 129,0 0 192,1 25-384,-1 2-417,0 0 64,20 26 129,0-28-1,0 29-320,20-1-96,0 0-64,19-26-128,21 0-97,-21-27-31,22 0 320,-23-27 96,3 0-128,-3 1 64,3-26 96,-41-2 33,0 26-33,0 3 32,-41-28-64,3 26-128,-3 27 0,-18 0 256,-1 0 32,1 27-128,19-1-128,21 1 32,-1-2-160,20-25 160,39 28-32,-19-28-128,40 0 96,-21 26 128,22-26-128,-23-26-96,3 26-32,-21 0-705,-2 0-1025,-18-28-2466</inkml:trace>
  <inkml:trace contextRef="#ctx0" brushRef="#br0" timeOffset="38646.2102">12386 9769 11242,'0'-27'929,"0"27"-288,0 0-257,0 0-288,-20 27 513,20 26 512,-19 27-321,-1-1-95,20 1-256,-20 27-193,20-2-32,0 0-128,0-25-96,0-28 0,20 28-128,0-53-545,19 0-544,-19-1-865,20-26-1825</inkml:trace>
  <inkml:trace contextRef="#ctx0" brushRef="#br0" timeOffset="38832.2199">12564 10220 1921,'0'0'14638,"0"0"-14702,20 26 320,0 1 513,0 0 0,1-1-225,17 0-448,3 0-352,-3 28-577,3-54-256,-1 26-320,-1 1-1538,1-27-3395</inkml:trace>
  <inkml:trace contextRef="#ctx0" brushRef="#br0" timeOffset="39007.2304">12922 10220 13741,'-59'0'640,"39"26"-512,-20 1 513,-1 26 160,3-27-65,-3 28-608,21-28-544,2 0-1185,18 1-706,18-2-575,-18-25-4037</inkml:trace>
  <inkml:trace contextRef="#ctx0" brushRef="#br0" timeOffset="39236.2442">12882 9902 14541,'40'0'1089,"-20"27"-800,19 25 479,1 28 33,-20-1-128,19 1-65,-19 0-223,21-2-289,-21 2-64,-20-28 32,0 3-96,0-3-224,-20-25-65,20-1-672,-20 1-929,20-27-3907</inkml:trace>
  <inkml:trace contextRef="#ctx0" brushRef="#br0" timeOffset="39431.2548">13517 10193 16591,'21'-25'1057,"-21"25"-961,20 0 1250,-2-28-257,23 28-321,-21 0-543,20 0-450,-21 0-1216,1 28-673,-20-28-3587</inkml:trace>
  <inkml:trace contextRef="#ctx0" brushRef="#br0" timeOffset="39561.2621">13538 10326 14413,'20'52'1185,"-20"-52"-608,38 0 320,3 0-481,-21 0-320,19 0-672,-19-26-4389</inkml:trace>
  <inkml:trace contextRef="#ctx0" brushRef="#br0" timeOffset="40002.288">14907 9318 10986,'20'-25'1665,"-20"-3"-800,0 56-96,0-3 96,0 3-257,0 23-383,0 30-97,20-2-96,-20 1-449,20-27-383,0 26-834,-1-26-1377,1-1-2306</inkml:trace>
  <inkml:trace contextRef="#ctx0" brushRef="#br0" timeOffset="40261.3028">14331 10193 16912,'-59'27'160,"59"-27"-481,39 26 353,2-26 417,38-26 384,40 26-193,20-27-191,20 2 63,39-3 193,-20 2-33,21 0-447,-19-1-161,-2 0 0,-20 1-64,-39 26-128,-19-27-609,-60 27-672,-20 0 320,-20 0-737,-40 0-2658</inkml:trace>
  <inkml:trace contextRef="#ctx0" brushRef="#br0" timeOffset="40593.3211">14550 10750 12139,'0'54'2018,"0"-2"-1345,20 1 287,0 0 33,-20 26-352,0-26-417,19 27-160,-19-28-64,20 2-64,-20-1-32,20-28-288,0 3-865,-20-28-1570,20 0-3619</inkml:trace>
  <inkml:trace contextRef="#ctx0" brushRef="#br0" timeOffset="40751.3308">14769 11014 15566,'38'0'1025,"3"0"-929,-21 0 577,19-26-513,1 26-224,-20 0-641,0 0-2754,-1-26-9353</inkml:trace>
  <inkml:trace contextRef="#ctx0" brushRef="#br0" timeOffset="40910.3398">14868 10804 12748,'20'78'1697,"-20"-24"-1152,19-2 768,-19 1-32,20 27-832,-20-27-578,20-27-1472,0 27-3940</inkml:trace>
  <inkml:trace contextRef="#ctx0" brushRef="#br0" timeOffset="41444.3705">15265 11146 15310,'20'28'577,"0"-56"-674,-1 28 194,21-25 63,0 25 384,-21-27 129,21 1-417,-20-1-224,19 0 64,-39 1 96,20 0-224,-20 0-128,-20-1 64,1 27-64,-1 0-128,-20 0 63,1 27 129,-1-1 192,0 26 97,21 2 95,-1-1-96,20 0 96,20-1-192,-1-25-96,21 0 33,19-1-98,-19-26 97,19-26-352,-19 26-737,19-54-3203</inkml:trace>
  <inkml:trace contextRef="#ctx0" brushRef="#br0" timeOffset="41646.382">15582 10617 13708,'0'-27'801,"0"2"-1409,21 25 864,-3-27 737,-18 27-192,20 0-673,1 0-224,19 0-641,-22 0-1473,-18 0-2755</inkml:trace>
  <inkml:trace contextRef="#ctx0" brushRef="#br0" timeOffset="42114.4088">15939 10458 3843,'0'-26'4997,"0"26"-4485,-20 0 1026,20 0-289,-19 0-448,19 26-193,-20 1-191,20-2-193,0 3-160,0 24-32,20 2 32,-1-28-32,1 26-96,20-24-192,-1-2 224,1-26 96,1 0 32,-3 0 96,3-26 160,-1-2 97,-21 3 95,1-2-223,-20 1-97,0-1 0,-20-25-128,1 25-128,-21-1-128,-1 3-96,-17-2 64,17 1 96,-18 0 63,19 26 1,1 0 97,19 26-65,20 0 64,0 1 128,20-2-32,-1 3 96,21-1-64,1-27-192,-3 0-32,3 25 0,-1-25-320,-22 0-705,3-25-2082,-1 25-7207</inkml:trace>
  <inkml:trace contextRef="#ctx0" brushRef="#br0" timeOffset="42302.4195">16257 10326 12139,'0'-26'2498,"20"26"-1729,0 0 961,0 0-1122,-1 0-127,21 0-417,-20 0-224,1 0-929,-3 0-1282,-18 0-3202</inkml:trace>
  <inkml:trace contextRef="#ctx0" brushRef="#br0" timeOffset="42431.4268">16317 10326 8680,'0'80'736,"0"-54"-768,19 27 225,-19-28 223,0 30-993,20-30-2562</inkml:trace>
  <inkml:trace contextRef="#ctx0" brushRef="#br0" timeOffset="42641.4389">16516 10510 14894,'39'55'2370,"1"-55"-1473,-20 25 800,19 2-736,-19-27-640,0 27-321,0-27-417,-1 0-960,1 0-225,-20 26-1473,0-26-8231</inkml:trace>
  <inkml:trace contextRef="#ctx0" brushRef="#br0" timeOffset="42800.448">16773 10406 13228,'-20'52'2178,"0"-25"-2018,-19 26 1025,19-1 353,0-25-1250,0 0-640,1 26-1602,-1-28-5349</inkml:trace>
  <inkml:trace contextRef="#ctx0" brushRef="#br0" timeOffset="43434.4843">16158 10061 9416,'20'0'833,"-20"0"-769,20 0 1826,0-27-224,-1 27-417,21 0-512,19 0-449,1 0-128,-1 0 160,2 0-256,-2 0-224,0 0-577,-19 0-512,19 0-1089,-19 0-4068</inkml:trace>
  <inkml:trace contextRef="#ctx0" brushRef="#br0" timeOffset="66001.7751">11335 12154 4932,'-21'0'3075,"21"0"-1858,0 0 96,0 0 289,0-26 32,0 26-289,21 0-769,-21 0-448,18-27 97,2 27-1,0 0 0,1 0-96,-1 0-32,19 0-64,1 0 0,-1 0-32,21 0 0,-1 27-32,1-27 0,19 0 0,1 0 64,19 0-64,20 0 32,-20 0 0,21 0 0,18 0-192,-19 0 96,21-27 0,-1 27 32,19 0 32,0-25 32,2 25-32,-2-28 64,2 28-32,-2-26 0,20 26-32,-18-26-32,18 26-128,1-27-1,0 0-31,0 27 32,-1-28-64,0 28 160,-18-25 128,-2 25 128,20 0 32,-18 0 64,-2-27-32,2 27-127,-2 0-33,2 0-64,-2 0 64,-19 0-64,20 0-64,-20 0 128,-20 0-128,-1 0 128,2-26-64,-41 26 32,1 0-224,-21 0-1218,-39-26-3651</inkml:trace>
  <inkml:trace contextRef="#ctx0" brushRef="#br0" timeOffset="76435.3718">1070 6272 11146,'0'28'737,"0"-28"-1378,20 0 641,0 0 32,0 0 385,19 0 511,1-28-255,1 28-385,-3 0-256,23 0 32,-22 0-64,1-26-416,0 26-705,-1 0-673,-19 0-672,0 0-737,-20 0-1249</inkml:trace>
  <inkml:trace contextRef="#ctx0" brushRef="#br0" timeOffset="76730.3887">1388 6088 11562,'-39'25'481,"19"-25"-673,20 0-32,0 0 736,0 0 353,20 0-32,0 0-321,-1 0-288,21 0 33,19 0 159,1 0-224,-1 0-128,-19 27-32,19-27-32,-18 28 32,-3-28 0,-17 25-64,-1-25 96,0 27 128,-20-27 225,0 26-225,-20 0-64,-21 2-96,3-2 0,-3 0-512,3 0-1442,-3 0-2626</inkml:trace>
  <inkml:trace contextRef="#ctx0" brushRef="#br0" timeOffset="77336.4227">1209 9160 2466,'-40'26'10378,"40"-26"-10378,-19 0 256,19 0 1089,19 0-480,1-26-449,20 26-223,-19 0-129,37 0 0,-17 0-64,-2-27-64,21 27-545,-21 0-960,1 0-2083</inkml:trace>
  <inkml:trace contextRef="#ctx0" brushRef="#br0" timeOffset="77588.437">1448 8921 13196,'-20'0'96,"20"0"-288,0 27 865,20-27 800,19 0-320,-19 0-320,20 26-449,-1-26-288,1 27-96,1-27 128,-3 27-64,-17-27-32,-1 26 1,-20 0 95,0-26 0,0 26 64,-20 1-128,-1 0-32,-17-27 0,-3 26-352,1-26-1090,21 27-2914</inkml:trace>
  <inkml:trace contextRef="#ctx0" brushRef="#br0" timeOffset="78187.4719">1229 11280 13164,'-40'0'1601,"40"26"-1889,0-26 288,-20 0 961,20 0-64,0 0-288,20 0-97,-20 0-224,20 0 161,21 0-321,-21-26-96,18 26 0,3 0-192,-2-27-385,1 27-223,0 0-257,-1-27-481,-19 27-1248,0 0-930,0-26-3299</inkml:trace>
  <inkml:trace contextRef="#ctx0" brushRef="#br0" timeOffset="78483.489">1487 11041 12523,'-19'0'1858,"19"0"-2050,0 0 384,0 0 1057,19 0-384,1 0-192,0-27-353,20 27-288,-21 0-32,21 0 160,1 27-160,-3-27 0,3 27 32,-3-27-32,-17 26-32,-1-26-64,0 27 32,0-27 96,-20 25 352,0-25-127,0 28-65,-20-2-192,0 0 0,-21 1-224,3 0-769,-3 26-1698,21-28-6886</inkml:trace>
  <inkml:trace contextRef="#ctx0" brushRef="#br0" timeOffset="80931.629">2857 2536 8456,'-40'-25'480,"40"25"-192,-39 0 65,19 0-257,0 0 288,-20 25 705,1-25-608,-22 27-225,2 26 64,19-26 193,-19-1-33,0 26 32,19 2-31,-19-1-385,19 27-32,-1-28 96,3 28 289,18 25-65,-1-25 96,21 26-95,0-26-225,21 0-64,-1 0-64,18-2-32,23-24-96,-2 24-96,20-24-32,20-28 96,0 28-1,1-29 65,-1 2-160,2-27-160,-2 0-193,0 0-63,0-52 95,-20 25 449,0-26 96,0-26 64,-18-1 0,-2 0 417,-19 1 479,-21-27-287,21 26-224,-40-26-65,20 1-64,-40-2 65,0 2 191,0 25 161,-39 1-161,0-1-95,-22 27 256,2 0-1,0 26-415,0 2-386,0 25-63,-2 0-897,22 25-512,1 2-1410,17-1-2658</inkml:trace>
  <inkml:trace contextRef="#ctx0" brushRef="#br0" timeOffset="81272.6484">2580 3145 15054,'-20'27'1665,"20"-27"-2177,20 0 896,-2 0-63,23 0 127,-21 0 128,19 27-287,21-1-225,-21-26-96,1 27 96,0 0-256,-1-2-801,1 2-1153,-19 27-1602,17-54-3523</inkml:trace>
  <inkml:trace contextRef="#ctx0" brushRef="#br0" timeOffset="81482.6604">2916 3067 16591,'-39'53'-224,"-1"-28"288,20 29 256,0-1 193,-19-1 256,19 1-353,0 1-448,0-2-288,1-24-705,19-2-1089,0 1-2915</inkml:trace>
  <inkml:trace contextRef="#ctx0" brushRef="#br0" timeOffset="81812.6794">3115 3411 12395,'0'26'865,"-19"0"-352,19-26 415,0 28-447,0-2-225,0 1 193,19 0-33,1-27-352,0 0-32,20 0 128,-1 0-32,1-27-64,-20 0-32,-1 1 129,1-28 287,-20 28 193,-20 0 31,1-2 65,-21 28-289,20-26-480,-19 26-96,-1 26-897,0-26-1089,21 28-4356</inkml:trace>
  <inkml:trace contextRef="#ctx0" brushRef="#br0" timeOffset="83391.7697">3611 3596 5925,'0'0'3908,"0"0"-3492,0 0-416,0 0-192,20 0 160,-20 0 160,20 0 160,-20 0 97,20 27 448,0-27-33,-20 26 65,19 1-128,1-27-417,0 27-256,0 26 0,1-28-32,-1 29 0,-2-28 64,2 28 33,1-2-1,19 1-32,-1 0 320,-19 1-320,20 24-64,-1-24 32,1-1-64,-1 27 32,1-28 32,1 28 32,-3-28 449,3 28 32,18-1-161,-19 1-256,19 0 256,-19-28-223,-1 29-1,21-2-96,-19 1 96,18-2-32,-19 2-128,19-1 257,-19 0-225,19 1 128,-19 1-96,-1-29-32,22 28 96,-23-1-192,3 1-64,18-27 32,1 27 288,-21 0-320,21-28 160,-1 28 64,-19-2 32,19-24 1,-18-1-65,-3 26 32,3-26-96,-1 0 0,-1-1-32,1 2 32,-1-26 0,21 24 0,-21 0-32,1 2 32,-19-28 0,17 26 64,3-24-192,-1 24 96,-1-26 96,-19 28-64,20-28-32,-1 1 32,-19-2-32,20 2 32,-19 0-64,17-27 64,-18 26 0,1 1-64,-1-27 64,-2 0-32,3 27 32,-1-27-64,0 26 64,0-26-64,-1 26 96,1-26-64,0 28 0,0-3 0,0-25 0,-1 27 32,21 1-32,-20-3 64,19 2-96,-19-1 64,20-26-32,-1 26 0,2 2 0,-1-2 96,-1 0-96,-19-26 64,20 26-96,-21-26 97,1 0-130,0 27 33,-20-27 96,20 0-31,-20 0-33,20 27-33,-20-27-31,20 0 64,-20 0-96,0 0-32,0 26-128,0-26-257,0 0-383,0 0-129,0 0-833,0 0-1473,-20 27-3716</inkml:trace>
  <inkml:trace contextRef="#ctx0" brushRef="#br0" timeOffset="83759.79">6749 7862 13196,'-41'0'2723,"41"0"-1955,0 0 257,0 0-416,0 0-609,20 0 160,1 0 128,17 27-128,3-2-31,-3 2 63,23 0-32,-22-1-96,21-26-32,-20 0 32,-1 0 0,-19 0 128,1 0 161,-1-26 319,-2-1-159,2-25-33,1-1 33,-1-1-1,-20-24-224,0 24-191,0 1-97,0 0-353,0 26-640,0 2-832,0 25-866,0 0-4580</inkml:trace>
  <inkml:trace contextRef="#ctx0" brushRef="#br0" timeOffset="84986.8607">4663 2511 11082,'0'0'1441,"0"-27"1,0 27 544,0 0-961,0 0-449,0 27 193,21-2-225,-21 2-351,20 26-290,0-26 33,-2 25-512,23-26-641,-21 2-865,0-28-1890,-1 0-5349</inkml:trace>
  <inkml:trace contextRef="#ctx0" brushRef="#br0" timeOffset="85129.8691">4842 2589 8391,'0'27'8905,"0"-27"-9289,0 0 351,20 27 98,-20-1-97,20 0-673,0 28-640,0-28-1762,19 0-3620</inkml:trace>
  <inkml:trace contextRef="#ctx0" brushRef="#br0" timeOffset="85548.8931">5121 2536 13292,'0'0'801,"-20"0"-801,20 27 416,20 26-63,-20 26-193,18 1-96,3 26-192,-1-2-641,-20 4 609,20-29 96,0-26 128,-1 1 64,-19-29 128,0 2 161,0-27 191,0 0 833,0-27-960,20 2-545,-20-2-32,20 0-128,0 1-1,19-1 129,1 27 32,0 0-64,-1 27 128,-19-1 32,1 1 0,-1 0 128,-20-2 225,0-25 479,-20 27-63,-1-1-96,-17-26-417,-23 28-224,21-28-416,21 0-289,-21 0-832,40-28-2018,0 2-6887</inkml:trace>
  <inkml:trace contextRef="#ctx0" brushRef="#br0" timeOffset="85723.9019">5617 3093 16687,'20'27'353,"-20"25"127,0-25 33,0 26-385,19-1-96,-19-25-513,20 27-544,0-28-832,-20 0-1475,20-26-3586</inkml:trace>
  <inkml:trace contextRef="#ctx0" brushRef="#br0" timeOffset="85859.9097">5617 3040 17552,'-20'-27'449,"20"27"-866,0 0-704,20 27-801,0 0-1665,-1-27-7239</inkml:trace>
  <inkml:trace contextRef="#ctx0" brushRef="#br0" timeOffset="86190.9297">5935 3172 16111,'-41'27'288,"1"-1"417,21 1-545,-1 25-64,20-25 0,0-1-64,0 2-160,20-2-513,19-26 65,-19 0 352,1 0 95,17 0 1,-18-26 96,-20-2 32,21 2 32,-21-1 64,0 2-32,0-2-64,-21 0 97,21 1 383,-20-1 257,20 27-161,0 0-95,0 0-449,0 27 64,20-1 224,1 1-224,-1 25-224,0-25-480,19-1-898,1 2-1377,-1-28-2946</inkml:trace>
  <inkml:trace contextRef="#ctx0" brushRef="#br0" timeOffset="86465.9447">6253 3172 12748,'-21'-27'160,"1"27"769,20 27-193,-20-27-479,20 27 255,0-27 65,20 26-289,0 1-128,1 0 96,-3-2-64,22 2-95,-19-1-65,-1 2 0,-2-2 32,-18 0 96,0-26 352,0 26 257,0-26 0,-38 28-289,17-28-127,-19 0-193,22 0-128,-23 0-513,21-28-1056,0 28-2691</inkml:trace>
  <inkml:trace contextRef="#ctx0" brushRef="#br0" timeOffset="86739.9611">5556 2721 13965,'-18'-26'4100,"18"26"-3588,0 0 257,0 0-673,0 0-801,0 0-736,0 0-4773</inkml:trace>
  <inkml:trace contextRef="#ctx0" brushRef="#br0" timeOffset="87416.9997">7146 2935 16527,'-21'0'256,"1"25"-384,20-25 32,0 53 64,0 1 64,0-1 32,20-1 0,1 28-64,-1-28 32,18 1 32,3 1-96,-3-28 32,3 0 32,-1-26 64,-21-26 1,21 26-258,-20-26 1,-20-28 0,20 28 160,-20-26 64,0-2-96,-20 1-32,20 26 192,0 2 289,-20 25-289,20-27-96,0 27-64,0 27-128,0-27 288,0 52 128,20-25-128,0 26-64,-20-1-64,39 1-576,-19-25-674,0 24-800,19-26-1441,-19-26-3556</inkml:trace>
  <inkml:trace contextRef="#ctx0" brushRef="#br0" timeOffset="87763.0197">7642 3067 12299,'0'53'3011,"0"-28"-3075,0 29 160,0-28 0,0 28-32,0-29 0,0 2 32,0-1-32,20-26 32,-20 0 353,0 0 31,0 0-512,0-26-96,0-26 32,18 25-256,-18-26-129,21-1 33,-1 29 320,-20-28 192,20 53 416,0-27 321,-1 27 96,1 0-128,-20 27-321,20 26-384,-20-28 0,20 29-64,-20-1-352,0-26-257,20 25-608,-20-26-288,20-26-834,-20 28-1536</inkml:trace>
  <inkml:trace contextRef="#ctx0" brushRef="#br0" timeOffset="87930.0293">8018 3093 13324,'21'27'641,"-21"-2"416,0 29-641,20-1-448,-20-26-512,20-2-225,-2 2-1409,3-1-5542</inkml:trace>
  <inkml:trace contextRef="#ctx0" brushRef="#br0" timeOffset="88060.036">8039 2828 18321,'0'-27'-1506,"0"27"-447,0 0-2756</inkml:trace>
  <inkml:trace contextRef="#ctx0" brushRef="#br0" timeOffset="88268.048">8217 2985 13676,'40'28'1282,"-1"-28"1216,1 0-704,19-28-641,-19 28-192,19-25-609,2 25-128,-2-25-320,-19-2-448,0 27-641,-40 0-385,0-27-1024,0 27-3556</inkml:trace>
  <inkml:trace contextRef="#ctx0" brushRef="#br0" timeOffset="88485.061">8476 2669 12684,'0'52'800,"0"2"1346,0-1-384,0 27-385,18-3-896,-18-22-385,0 25-192,20-1-609,-20-26-320,21-1-1505,-1-25-4293</inkml:trace>
  <inkml:trace contextRef="#ctx0" brushRef="#br0" timeOffset="88774.0776">8911 2352 10762,'0'-28'192,"0"28"1153,0 28-544,0-3 288,0-25-128,-18 54-545,18-28-320,0 28-64,0-29-96,0-25-224,18 27-513,-18-27-736,21 0-897,-1 0-4805</inkml:trace>
  <inkml:trace contextRef="#ctx0" brushRef="#br0" timeOffset="88917.0857">9011 2405 14349,'20'52'737,"-20"-25"256,0 0-385,0-2-416,0 2-256,0 26-800,0-26-3428</inkml:trace>
  <inkml:trace contextRef="#ctx0" brushRef="#br0" timeOffset="93583.3524">7780 4417 14701,'0'27'609,"0"0"-961,20-1 640,0 1 385,20 0 159,-1-2 129,21 2-384,-21 26-417,22-26-128,-2-1-32,-19 0-32,19 2-513,-19-3-576,-20 2-768,-1-1-1218,1 1-2178</inkml:trace>
  <inkml:trace contextRef="#ctx0" brushRef="#br0" timeOffset="93771.3634">8197 4471 16047,'-19'26'384,"-1"1"-352,0 25 384,0 3 193,-19-3 0,19 28-417,-21-28-256,21 28-545,2 0-320,18-27-800,0-28-2243</inkml:trace>
  <inkml:trace contextRef="#ctx0" brushRef="#br0" timeOffset="94068.3804">8435 4868 14093,'0'27'1313,"-20"-27"-1505,20 26 608,0-26-63,0 26 95,20 2-160,1-3-192,-1 3-96,18-3-224,-17-25 160,19 0 64,-21 0 64,21 0 0,-20-25 96,-20-3 97,20 3 31,-40-3-96,0 2-32,0 0-32,0-1-128,-19 27-224,19 0-480,-21-27-578,41 27-2625</inkml:trace>
  <inkml:trace contextRef="#ctx0" brushRef="#br0" timeOffset="94262.3914">8832 4603 10089,'20'0'7367,"-20"0"-7175,0 0 1121,21 0-352,-1 0-64,19 0-416,1 0-353,-20-27-416,19 27-962,-19 0-1120,0 0-7591</inkml:trace>
  <inkml:trace contextRef="#ctx0" brushRef="#br0" timeOffset="94414.3999">8893 4763 15406,'18'25'-64,"3"-25"1986,19 0-641,-1 0-384,1-25-256,0 25-770,-1 0-1216,-19 0-1730,0 0-5893</inkml:trace>
  <inkml:trace contextRef="#ctx0" brushRef="#br0" timeOffset="94666.414">9488 4339 10345,'0'-27'1217,"0"27"897,0 0-256,0 27-641,0-2 97,0 28-33,0 27-448,0-1-289,0 1-224,20-1-320,-1 1 0,-19 0-768,20-28-546,0 1-671,-20 0-3108</inkml:trace>
  <inkml:trace contextRef="#ctx0" brushRef="#br0" timeOffset="124880.142">7522 15147 9929,'-20'26'544,"20"-26"-1408,0 0 864,0 0 1345,0 0 481,0 0-994,0 0-383,0 0-97,0 0 65,20 28-97,-20-28-32,0 0-160,20 0 128,1 0 33,-3 0-33,2 0-64,21 0 0,-3 0-31,3 0-65,18 0-64,-19 0-32,20 0 0,-1 0 32,0 0-64,2 0 32,-2 0-64,1 26 32,19-26 0,20 0 32,-20 0 32,21 0-32,-1 0 32,20-26-32,-20 26 32,21 26 0,-21-26-32,39 0 0,-19 0 0,21 0-32,-21 0 64,19 0-32,2 0 32,-1-26-32,19 26 0,-18-28 0,-2 28 224,-19 0-128,21 0-32,-21 0 0,-1-26-96,1 26 64,1 0-32,19 26 0,-19-26 0,-2 0 0,1 0 0,20 0 0,-19 0 0,18 0 32,1 0-64,-19 0 128,18 0-64,-19 0 64,0 0-320,1-26 544,-21 26-320,20 0 129,1 0-162,-21 0 33,0-25-64,-40 25 128,20 0-64,-38-28-256,17 28 224,-37 0 288,-1 0-800,-20 0-1762,-20 0-4164</inkml:trace>
  <inkml:trace contextRef="#ctx0" brushRef="#br0" timeOffset="131713.5333">10521 16259 5220,'0'0'2339,"0"-25"-1058,0 25 1185,0 0 353,0-27-1538,0 27-576,-21-26-129,21 26-191,-20-27-1,0 27 96,0 0-127,1 0-33,-1 0-224,-20 0-32,20 0-96,-19 27-32,-1-1 64,20 26-32,20-25 0,0 1-160,0 24 128,20-25 0,20-2 64,-1-25 0,21 0 64,-21 0-64,21 0 32,-21-25 0,-19-2 64,21 2 32,-21-2 32,-20-1 97,0 1-289,0 2-225,-20 25 449,0-27-288,-1 27 0,21 27 32,-20-2-32,20 2-128,0 1 512,20 24-320,1 0 32,-1-24-32,0 25 96,-2-1-96,3 2 32,-1-28 64,-20 28 160,0-28 193,-20 26 95,-19-25 33,19 0-1,-21-27-319,-18 26-1,19-26-352,1 27 96,-21-27-385,20 0-255,1 0-385,19-27-129,0 27-799,20-26-1955</inkml:trace>
  <inkml:trace contextRef="#ctx0" brushRef="#br0" timeOffset="132204.5613">10976 15757 7623,'0'-52'2850,"0"24"-1953,0 28 1121,0 0-224,0 0-609,-20 0-769,20 28 65,0-3 256,0 28-33,-20-27 33,20 28-449,0 26-128,-19-1 0,19 0-31,0 1-225,19-2 96,-19-23-257,20-3-319,0-25-289,1-2-416,-1 3-1186,-2-28-3490</inkml:trace>
  <inkml:trace contextRef="#ctx0" brushRef="#br0" timeOffset="132557.5809">11215 16022 15342,'-20'0'1153,"20"0"-1057,0 0 1282,20 0-321,0 27-673,-1-27-256,21 26-64,-20 0-64,19-26 32,1 0-288,1 26 160,-23-26-32,-18 27 160,0 0 32,0-1 0,-18 1 160,-23-2 224,21 2-63,0-27-289,20 28 0,0-1 0,0-2 0,20 2-192,0-27-96,21 25-449,-23-25-576,23 0-801,-21 0-2434,0 0-7686</inkml:trace>
  <inkml:trace contextRef="#ctx0" brushRef="#br0" timeOffset="132687.5889">11393 16341 6982,'-79'0'6598,"39"0"-5957,40 0 576,-20 0 609,40-27-1218,0 27-608,0 0-256,19-28-545,1 28-1441,1 0-3299</inkml:trace>
  <inkml:trace contextRef="#ctx0" brushRef="#br0" timeOffset="132926.6029">11513 15757 12267,'20'-27'961,"-1"54"288,1-27 673,0 26-352,0 28-321,19-28-256,-19 26-385,20 28-127,-20-26-129,-1 24-224,1-24-128,-20-1-96,0-1 416,0 3-864,-20-30 31,1 2-800,-1-2-673,-20 3-2626</inkml:trace>
  <inkml:trace contextRef="#ctx0" brushRef="#br0" timeOffset="133228.6202">12286 16154 1,'0'0'18096,"0"27"-18321,21-27 193,-1 0 673,0 0-64,-1-27-738,1 27-1120,0 0-3203</inkml:trace>
  <inkml:trace contextRef="#ctx0" brushRef="#br0" timeOffset="133364.6279">12386 16207 5445,'-39'27'11563,"39"-2"-11019,0 2 1314,0-27 32,19 0-961,1 0-737,0 0-705,20 0-1601,-1 0-4292</inkml:trace>
  <inkml:trace contextRef="#ctx0" brushRef="#br0" timeOffset="133762.6508">14352 15413 1889,'20'-27'12556,"-2"27"-11819,-18 27 384,0-27 416,20 26-95,-20 1-834,0 25-351,0 1-257,21 1-64,-21-2-385,20 1-800,-20 26-1153,0-25-1538,0-27-2242</inkml:trace>
  <inkml:trace contextRef="#ctx0" brushRef="#br0" timeOffset="133992.6639">14014 15995 16111,'-120'27'1185,"61"0"-993,39-27-64,0 0 1121,20 26-64,40-26-704,1 0-257,38 0-128,20 0 160,39 0 129,22 0-1,-2 0-224,21-26-32,-20 26 1,19 0-97,-39-27-961,-19 27-160,-41 0-417,-20 0-672,-39 27-1537,0-27-4421</inkml:trace>
  <inkml:trace contextRef="#ctx0" brushRef="#br0" timeOffset="134268.6797">13975 16499 18257,'-41'106'1890,"21"-80"-2051,20 54-127,0-28 256,0 28 160,0-28-64,0 28-160,0-1-224,20-24 320,1-2-128,-21-1-257,20-25-415,-2-27-1122,-18 0-2723</inkml:trace>
  <inkml:trace contextRef="#ctx0" brushRef="#br0" timeOffset="134418.6883">14034 16790 16047,'20'0'672,"0"0"-319,19 27 127,1-27-448,-1 0-192,1 0-1025,0 0-1826,-21 0-3107</inkml:trace>
  <inkml:trace contextRef="#ctx0" brushRef="#br0" timeOffset="134576.6973">14272 16605 14445,'-20'26'897,"20"1"-481,0 26 1346,0-1-64,0 28-1122,-20-28-832,20 28-1442,0-26-1377,0-1-3170</inkml:trace>
  <inkml:trace contextRef="#ctx0" brushRef="#br0" timeOffset="134923.7172">14530 16975 14445,'0'27'192,"20"-27"-256,0 0 801,0 27 512,-1-27-640,21 0-289,0-27 32,-1 27 161,2-27-289,-21 2-128,-2-3 96,-18 28-288,0-27-320,-18 27 96,-23-25 320,1 50 192,1-25 128,-1 27 96,1 1-31,19 24 352,0 0-161,0 3 65,20-2-321,20-28-256,20 2-224,-1 0 32,1-27-321,19 0-608,2 0-704,-23-27-3364</inkml:trace>
  <inkml:trace contextRef="#ctx0" brushRef="#br0" timeOffset="135118.7283">14947 16685 15150,'0'0'2242,"0"26"-2370,-20-26 320,20 0 1121,0 0-288,20 0-640,0 0-225,-20 0-192,39 0-737,-19 0-897,0 0-3426</inkml:trace>
  <inkml:trace contextRef="#ctx0" brushRef="#br0" timeOffset="135420.7456">15244 16473 15022,'0'0'192,"21"0"-32,-21 0 1634,40 0-257,-21 0-768,21-27-160,0 27-193,19 0 32,-39 0-416,19 0-64,-19 27 32,-20-27-288,-20 26 64,20 1 160,-19 25 96,-1-25 0,0 26-64,0 0 128,20-27-128,0 0 224,20 1 0,0-27-32,0 0-96,19 0-192,-19 0-736,0 0-898,1 0-2082</inkml:trace>
  <inkml:trace contextRef="#ctx0" brushRef="#br0" timeOffset="135587.7552">15344 16605 17200,'-20'26'640,"40"-26"-255,0 0 1248,0 0-384,19 0-384,21 0-705,-21-26-352,1 26-1377,1 0-2883</inkml:trace>
  <inkml:trace contextRef="#ctx0" brushRef="#br0" timeOffset="151470.6633">20525 7572 2466,'20'-28'3363,"-20"28"-2210,0 0 1153,0 0 449,0 0-897,0 0-385,0 0-352,0 0-448,0 0-225,0 28 97,-20-3-129,20 2-128,-20 25 97,20 2-65,-19-2 0,19 28-224,-20-1 1,0-26-1,20 27-192,0-26 96,0-1-161,0-28-191,0-25-385,0 27-544,20-27-961,-20 0-2242</inkml:trace>
  <inkml:trace contextRef="#ctx0" brushRef="#br0" timeOffset="151888.6875">20247 7914 416,'0'0'4356,"0"0"-4292,0 0 288,0 0 1346,0 0-385,0 0-192,0 0-192,0-25-352,21 25-97,-21-27 65,20 1-193,-2-1-128,-18 0-32,21 1-95,-1-26 319,0 24-224,0 2-64,-1-27 161,1 28 159,0-3-128,0 28 97,0-27-129,-1 27 160,-19 0-191,20 0-193,-20 0 0,20 27-64,0-27 64,0 28 32,-1-3 0,1 2-32,0-1-64,0 0-64,19 2-192,-19-2-65,21 0-191,-21-26-1442,19 0-6278</inkml:trace>
  <inkml:trace contextRef="#ctx0" brushRef="#br0" timeOffset="156946.9768">19592 8682 3203,'-19'0'13132,"19"0"-12107,0 0-833,0 28 353,19-2-257,-19 2-192,20 24-96,0-26-256,0 28-513,-20-29-192,20 2-352,-1-27-1666,1 0-5477</inkml:trace>
  <inkml:trace contextRef="#ctx0" brushRef="#br0" timeOffset="157096.9853">19751 8710 13516,'0'54'1954,"0"-29"-1602,0-25 225,20 53-64,-20-26-417,19 0-96,1-2-545,0-25-1409,1 27-2978</inkml:trace>
  <inkml:trace contextRef="#ctx0" brushRef="#br0" timeOffset="157537.0106">20049 9106 13004,'0'27'1761,"0"-27"-1889,0 27 160,0-1 193,0 26-129,0-25-32,0 26-32,20-25-32,-20-2-96,19-1-32,1-25 31,0 0-287,0 0-160,-20-25 95,20 25-95,-1-54 95,-19 29 129,0 25 224,0-28 224,0 28 384,0 0-95,20 0 288,-20 28-257,20-3-320,0 3-96,1-28-64,-1 26-256,19-26 0,-19 0 223,20 0 226,-21-26 479,-19-2 193,20 3-256,-20-3-65,-20-24-192,20 25-352,-19 1-256,-1-1-289,20 27-1088,-20 0-3140</inkml:trace>
  <inkml:trace contextRef="#ctx0" brushRef="#br0" timeOffset="157862.0289">20545 9318 12651,'0'28'0,"0"-28"-96,20 0 577,-20 0-1,20 0-255,19 0-65,-19-28-160,-20 3 32,20-3 160,-20 1 160,-20 27 161,0-25-257,0 25-64,1 0 64,-1 25-160,0-25-96,20 27 32,0 1 193,0-3-33,20 3 64,-20-2-192,39-26-128,-19 25-641,20-25-1024,-1 0-3172</inkml:trace>
  <inkml:trace contextRef="#ctx0" brushRef="#br0" timeOffset="158000.0371">20823 9318 14157,'0'28'1345,"0"-2"-1153,0-1 321,20-25-385,0 28-1473,0-28-3011</inkml:trace>
  <inkml:trace contextRef="#ctx0" brushRef="#br0" timeOffset="158150.0456">20922 9054 15822,'-20'0'865,"20"0"-5477,20 0-129,0 26-2465</inkml:trace>
  <inkml:trace contextRef="#ctx0" brushRef="#br0" timeOffset="158591.0709">21181 9238 11755,'-20'0'1409,"-1"0"-1954,1 0 1410,2 27 192,-2 1-833,20-3-31,0 3-97,0-2-160,20-1-64,-2-25 128,-18 28-64,41-28 31,-21 0 66,-20-28 191,20 3 160,-1-1 193,-19-2-65,20 3-320,-20 25-96,0-28-128,0 28-224,-20 0-96,20 28 288,0 25-32,0-2 192,0 4-64,0-2 128,20-1-32,-20 1-96,0 1 32,20-2 192,-20-26 417,0 1 288,0-27 192,-20 27-32,0-27-160,-19 0-449,19 0-383,-21-27-129,23 27-225,-23-27-479,1 1-257,20 0-352,1 0-994,19-1-1728,19 0-6311</inkml:trace>
  <inkml:trace contextRef="#ctx0" brushRef="#br0" timeOffset="158965.0923">21379 8789 10025,'20'0'705,"-20"27"-65,19-1 1763,-19 53-129,0 1-993,0-1-384,0 1-321,0-2-512,0 2 97,0-52-97,0 23-64,0-51 64,0 28 32,20-28-32,-20-28-128,20 28-225,-20-25-95,20-1-32,1-27-289,-3 25-448,2 28 608,0 0 513,1 0 545,-21 0 704,0 53-320,0-25-160,0-2-289,0-1-288,0 3-288,0-1-641,0-27-1153,20 26-2658</inkml:trace>
  <inkml:trace contextRef="#ctx0" brushRef="#br0" timeOffset="159925.1472">21736 9133 11883,'20'0'320,"0"0"993,0 0 545,-1 0-833,1 0-160,20-27-321,1 27-383,18 0-129,-1-26-32,-17 26-65,18 0-351,-39-26-705,20 26-833,-20 0-1569,-20 0-2499</inkml:trace>
  <inkml:trace contextRef="#ctx0" brushRef="#br0" timeOffset="160192.1624">21995 8816 11755,'20'0'929,"-20"0"-1090,0 26 898,0 1 833,0 0-481,0 51-129,0-24-287,0 24-256,0 2-65,0-1-128,0-26-96,0 1-224,18-1-352,-18-26-417,21-1-1089,-1 1-3107</inkml:trace>
  <inkml:trace contextRef="#ctx0" brushRef="#br0" timeOffset="160509.1803">22412 8604 11402,'0'0'1954,"0"0"-1858,0 0 1698,-20 26-128,20 1-1122,0-2-384,0 29-64,0-26-64,0-28-256,0 25-801,0 2-2082,20-27-6534</inkml:trace>
  <inkml:trace contextRef="#ctx0" brushRef="#br0" timeOffset="160639.1879">22530 8604 10730,'0'26'6502,"-19"1"-6374,19-2 32,0 3 577,0-2-513,-20 27-1313,20-26-3491</inkml:trace>
  <inkml:trace contextRef="#ctx0" brushRef="#br0" timeOffset="163265.3379">22272 9293 4131,'0'-28'3203,"20"28"-3203,-20 0 1602,20-27 736,-20 27-832,19-25-257,-19 25-320,20 0-161,-20 0 193,0-27-96,0 27-288,0 0-353,0 0-160,-20 0-96,1 0 32,-21 0-32,20 0 64,0 27-96,-19-27 160,19 25-64,20 2-32,0 1 0,0-3 0,20 3 0,0-28-64,19 26 0,1-26-128,-1 25 32,1-25-1,-19 0 1,-1 28-96,-20-28 96,0 27 224,-20-27 0,-21 0 160,21 0 225,-19 0 95,19 26 33,-20-26-481,21 0-64,-1 0-224,20 0-1186,-20 0-2273</inkml:trace>
  <inkml:trace contextRef="#ctx0" brushRef="#br0" timeOffset="165284.4529">20327 10168 8808,'-59'25'352,"38"28"-1281,-19-26 481,1 52 1857,19 1 1570,0-2-769,0 2-704,20 0-449,20 0-577,0-1-288,19 1 64,1-27-159,1-27-97,-3 0 0,23 1-33,-22-27-287,1 0-256,0 0-545,-1 0-1506,-39-27-5380</inkml:trace>
  <inkml:trace contextRef="#ctx0" brushRef="#br0" timeOffset="166114.5009">21021 11014 768,'20'0'11179,"-20"0"-11499,0 0-65,0 27 1282,0 26 576,20-1-287,1 28-258,-1 0-607,-2 0-257,2-1 32,1 1-64,-1-28 64,-20 1 64,0-26 257,20-27 159,-20 0 97,-20-27-449,20 1-224,-20-26 32,-1-2 64,1 1-128,20-26 32,0-1-352,0-26-769,0 27-865,20-1 1025,-20 27 929,41 27-128,-21 26-1,19 0 33,-19 26 256,20-26 641,-21 53 128,-19-26 32,0-1-256,-19 1-257,-1-2-256,0 3-64,0-28-224,0 26-224,-19-26-833,39 0-1954,-20 0-5349</inkml:trace>
  <inkml:trace contextRef="#ctx0" brushRef="#br0" timeOffset="167333.5709">21616 10962 15086,'41'-53'3107,"-41"53"-3780,-20-27 385,-1 54 288,3-27-96,-2 27 64,-21 25 0,21 1-64,2-26-97,18 26 33,0 0-224,18-27-705,22-26-128,1 26 288,-2-26 609,1-26 63,-1 26-640,1-26 481,-20-2 352,0-24-160,-20 26-577,0-1-480,0 27-32,-20 0 512,0 0 833,0 0 833,20 27-129,0-1-608,0 1 65,0-2-193,20 3-225,20-28 193,-21 26 353,1-26 1024,0-26-96,0-2-96,-20 3 64,0-2-31,0 1-162,0-28-735,0 28-513,0 0-321,20 26-160,-20-26-224,21 26-128,-3 0 353,23 0 127,-21 0 161,0 0 352,19 0 128,-19 0 32,20 0 128,-21 0-64,-19 0-160,20 0 0,-20 0-128,-20 26 128,20-26 96,-19 26 64,-1 0 225,0 28 95,0-28-352,20 1-64,0-2 1,20 3-194,0-28-127,19 0-96,1 0 128,-20-28 256,19 3 224,-19-2 224,0 1 193,0-1 96,-20 0-417,0 1-352,0-26-320,0 25-257,-20 27 97,20-27 320,0 27 128,0 27-65,-20 0 194,20-1-33,0 0-128,0 0-1,20 1 33,0 26-96,-20-53 32,20 27 96,-20-2 160,19-25 321,-19 0 352,0 0-193,0 0-287,0-25-257,20 25 0,-20-27-64,0 1-32,0 26 32,0-27-64,0 27 0,20-27-64,-20 27 64,21 0 0,-21 0 0,0 0 32,20 0 32,-20 0 32,0 27 0,18-27 32,-18 0 32,0 0 0,0 0 96,0 0 0,0 0-95,0 0-129,0 0 32,0 0 32,0 0-64,20 0-64,-20 0 0,0 27 64,0-27 0,21 0 0,-21 26 0,20-26 0,0 0-97,-1 0 1,1 0 64,0 0 32,0-26 0,0 26 32,19-27 64,-19 27 1,0-27 63,-20 1-64,0 0 320,0 26 257,-20-26-481,0 26-64,0 0 417,-19 26-97,19 0-192,20 0-128,0 1 1,0 0-97,20-1 160,0 1-224,-1-27-96,21 25 64,0-25-161,-1 0-31,-19 0-545,0 0-1281,1 0-1665,-21-25-3588</inkml:trace>
  <inkml:trace contextRef="#ctx0" brushRef="#br0" timeOffset="167477.5791">22768 10909 14958,'20'-27'1473,"1"27"-1377,-1 0 1217,19 0-63,21-26-610,-21 26-191,21 0-417,-21-27-449,1 27-800,-20 0-2530,-1-25-10667</inkml:trace>
  <inkml:trace contextRef="#ctx0" brushRef="#br0" timeOffset="167678.5903">22928 10565 15214,'19'25'1698,"-19"2"-1058,20 26 1058,-20-1 95,20 2-736,-20-1-736,20 27-321,-20-27-353,0-1-127,0 2 192,0-28-801,0 1-737,0-2-737,0 3-1632,0-28-7431</inkml:trace>
  <inkml:trace contextRef="#ctx0" brushRef="#br0" timeOffset="168033.6109">23046 11121 13965,'20'0'64,"-20"0"-32,20 0 1057,20-27-609,-21 27-384,1-26-32,20 26-64,-19-27 0,-21 0 32,0 1 129,0 26 287,0-26-352,-21 26 32,1 0-128,0 0-64,0 0-96,1 0 0,19 26 96,0 0 64,0 1 0,0 26 96,19-26 128,1-2 64,0 3 161,21-2-225,-3-26-96,-17 0 0,19 0 513,-40 0-65,18-26-255,3 26-225,-21-28-96,20 3-96,-20-2-32,20 27-161,-20-26-287,20-1-737,-20 27-1890,19 0-5125</inkml:trace>
  <inkml:trace contextRef="#ctx0" brushRef="#br0" timeOffset="168300.6259">23643 10962 12780,'-20'-26'2434,"-1"26"-2626,1 0 704,-19 0 1218,19 0-993,-20 0-481,20 26-192,20 0-256,0 0-1,20 1-127,20 0 96,-1-1 0,-19 1 224,21-2 128,-21 3 96,-2-2 64,-18-26 481,0 26 64,-18-26-417,-23 27-320,21-27-32,0 0-352,-19 0-1057,19 0-3171</inkml:trace>
  <inkml:trace contextRef="#ctx0" brushRef="#br0" timeOffset="169503.695">24178 10220 11947,'60'-52'416,"-41"24"-480,-19 28 833,0-26 1025,20 26-930,-20 0 161,0 0 160,0 26-352,-20 27-160,1 0-385,-1 1-224,0-2-32,-21 2-64,23-2 0,-23 0-288,21 3-32,20-3-225,-20-25-320,20-1-897,-18 1-2017,18-2-3556</inkml:trace>
  <inkml:trace contextRef="#ctx0" brushRef="#br0" timeOffset="169742.7087">23940 10485 14253,'0'0'673,"0"0"-737,0 0 544,-20 25 737,20 3-512,20-1-353,-20-2-32,0 2-159,19 0-97,-19 26 32,20-28 0,0 3-64,21-2 64,-3 2-96,3-28 96,-3 0-160,3 0-160,-1 0-481,-1 0-2434,1-28-11305</inkml:trace>
  <inkml:trace contextRef="#ctx0" brushRef="#br0" timeOffset="173899.9463">23027 9160 8359,'-20'0'8136,"0"-27"-7655,20 27-353,0 0 480,0 0 321,20 0-192,0-27 0,-1 27-417,21 0-192,19 0-32,1 0 128,-1 0-256,2 0 32,-22-26 96,1 26-288,19 0-513,-19-26-255,0 26-642,-21 0-2017,-19 0-4869</inkml:trace>
  <inkml:trace contextRef="#ctx0" brushRef="#br0" timeOffset="174195.9633">23086 8842 10762,'20'-26'544,"0"26"-736,-1 0-32,-19 0-96,0 0-737,0 26 640,-39 1-672,19 25 320,-39-25 1154,19 26 2145,-19 0 97,19-1-257,-1 2-737,23-28-768,18 26-288,39-25-193,1 1-128,39-3-95,-20 3-226,21-2-223,-21-1-1217,0-25-4069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01:19.05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2102 7033 10634,'-18'27'1121,"18"-27"-257,0 28-864,-20-28 481,20 0 512,20 0-128,-2 0-193,23 0-255,17 26-289,-17-26-64,18 0-64,-19 0 32,19 0-96,-19 0-577,1 0-544,-3-26-577,3 26-320,-3-28-1089,-17 1-3299</inkml:trace>
  <inkml:trace contextRef="#ctx0" brushRef="#br0" timeOffset="201.0114">2519 6874 8263,'-38'0'2531,"38"0"-1763,0 27-800,18-27 641,2 27 352,21 1-96,-21-3-161,19 2-415,1-2-257,-1 2 32,-19 1-96,0-2 32,-20 26 0,20-26 32,-20 2-32,-20 24 32,-20-26-192,1 1-385,-1 26-992,-19-1-2243</inkml:trace>
  <inkml:trace contextRef="#ctx0" brushRef="#br0" timeOffset="879.0498">2262 10530 12716,'0'0'2242,"0"0"-2178,0 0-64,20 0 352,19 0 161,-19 0 287,20 0-383,-1 0-353,22 0-32,-23-26-64,23 26-353,-22 0-319,21 0-610,-21 0-703,-19 0 63,0-26-320,-20 0-801,0-1-449,-20 0 1604,0 1 1920,0 26 447,1-27 2211,-1 27 449,0-25-929,20 25-224,0 0-897,0 0-224,20 25 897,0-25-641,-1 27-513,21-27-319,-20 26-97,0 1-96,-20-27-32,0 27 32,0 25 0,0-26-64,-20 2-64,20 24-513,-20-25-1761,0-2-3299</inkml:trace>
  <inkml:trace contextRef="#ctx0" brushRef="#br0" timeOffset="1477.0833">2361 14028 13324,'0'0'609,"0"0"-801,0 0 576,0 0 705,20 0-192,19 0-289,1 0-319,-1 0-193,22 0-96,-23 0-64,23 0-417,-22 0-416,1 0-416,0 0-737,-1-26-1281,-39 0-2659</inkml:trace>
  <inkml:trace contextRef="#ctx0" brushRef="#br0" timeOffset="1672.0956">2738 13817 11594,'-20'25'-32,"20"2"-160,20-27 705,0 27 576,0-1 64,19-26-641,1 27-384,-20 0-160,19-27 32,-19 26 0,-20 0 0,20 2 417,-40-3 191,0 29-479,-19-2-674,-21 2-1505,21-1-5125</inkml:trace>
  <inkml:trace contextRef="#ctx0" brushRef="#br0" timeOffset="3922.2237">4068 2212 9384,'-40'-27'833,"1"27"480,-1-26-608,1 26-224,-1-27 319,-19 27 97,18 0-128,-19 0-289,1 27-159,-20-1-33,19 28-96,-20-2-128,22 1-64,-3 28-32,22-2-32,19 0 32,0 26 64,20 28 64,0-27-64,40 27 64,-1-1 0,42 27-64,-2-54 97,20 28-162,20-53-351,-19-1-64,38-26 448,1-26 256,1-27 224,18 0-63,-19-53-33,-1 1 97,-18-2 287,-21-26-447,-39 0-225,-1-25 96,-18-2-64,-41 2-160,0-27-160,-41-27-193,1 26-287,-39 1 416,0 0 352,-20 25 352,-1 27 65,-19 28-193,0 26-288,19 26 64,-19 0 0,40 26-480,0 0-481,39 0-993,21 1-1569,-1 0-1826</inkml:trace>
  <inkml:trace contextRef="#ctx0" brushRef="#br0" timeOffset="4283.2442">3791 2795 13933,'0'0'1505,"0"26"-1249,0-26 33,20 0 479,-2 26 1,23 28 0,-1-28-449,-1 27-128,21 27-96,-1-28-128,0 1-64,-19-26-192,1 26-385,-3-26-63,3-2-578,-21-25-960,-2 0-1954</inkml:trace>
  <inkml:trace contextRef="#ctx0" brushRef="#br0" timeOffset="4470.2556">4208 2873 14765,'-21'0'1090,"1"0"-1026,0 0 96,0 28 96,1-2 192,-1 27 225,-20 27-545,20-28 0,1 1-128,-1 1-64,0-1-480,0-1-1698,20 1-3908</inkml:trace>
  <inkml:trace contextRef="#ctx0" brushRef="#br0" timeOffset="4881.2782">4524 3272 12812,'0'0'672,"0"0"-640,-19 0 641,19 0-289,0 0 65,-20 0-1,20 25-288,0 2 0,0 0 1,20 26-1,-1-26 0,1-2-128,0 2 32,21-1-32,-3-26 96,3 0 385,-21 0-33,18-26-160,-17-1 33,-21-25 319,0 25-63,0 1-193,-21-28-31,-17 29-289,-3 25-320,3 0-577,-23 0-1922,21 0-12843</inkml:trace>
  <inkml:trace contextRef="#ctx0" brushRef="#br0" timeOffset="6078.3476">5001 3509 14701,'0'0'545,"0"0"-705,21 0 32,-3 0 64,2 28 32,21-2 32,18 26 32,1-24 0,19 25-32,20-1 32,1 28-32,-1-27 32,20 26-64,-20 1 32,39 27 64,-18-29-64,19 28 32,19 0 128,2-27 128,-2 28-192,2-2 96,-2 2 65,20-2-97,-18-25 128,-22 27 0,22-29 129,-22 29-97,-19-28-128,0 1-96,1-28-64,-21 28-64,-20-28 96,0 2-64,-39-28-160,1 27-288,-3-25-545,-38-28-288,0 27-801,0-27-769,-20 0-4420</inkml:trace>
  <inkml:trace contextRef="#ctx0" brushRef="#br0" timeOffset="6408.3665">8316 5471 8616,'20'0'608,"0"26"1186,0-26-609,-20 0-384,19 26 384,1 2-160,21 24-384,-3-26-289,3 0-32,-1 28-64,-1-28-160,1 27-63,0-25-1,-1-1 0,-19-2 64,0 2 128,-20-1 64,-20 1 64,0-1 129,-19-26-481,-1 27 673,0-27-609,1 0 96,-22 0-160,23 0-288,-23 0-609,22 0-513,-21-27-4099</inkml:trace>
  <inkml:trace contextRef="#ctx0" brushRef="#br0" timeOffset="7131.4072">4763 3589 8648,'40'54'4260,"-20"-28"-4164,19 28-32,21 24-737,-1 29-896,0-2 576,2 29 897,18-30 192,20 29 160,0-1 385,0 1 512,1 26-256,19-27-449,0 27 65,19 1 223,2 25-159,-1-26-193,-1 26-192,22 1-64,-2 0 1,-18-1 31,18 0 32,22 1 32,-42-1 64,21 2 161,-21-29-225,2 26-32,-21-24 32,1-1-128,-3 0-96,3-1 33,-21 2 31,0-28-96,-20 2 32,2-2 32,-2 0 0,0 0 32,20-26 0,-38 0-128,18 0 64,-20-27 128,1 1-64,-1-28 64,-19 29 0,-1-55-64,-19 27 0,0-26-96,1-1 128,-3-26-384,-18 0-289,0 27-512,-18-27-480,-3-27-897,1 27-994,-20 0-5412</inkml:trace>
  <inkml:trace contextRef="#ctx0" brushRef="#br0" timeOffset="7425.4246">9269 9206 5605,'-20'0'7303,"0"0"-6951,20 0-224,-20 26 225,1 0 159,19-26 545,-20 27-160,20 0-417,0-1-223,-20 1 127,20-2-96,-20-25-192,0 27 32,1 1-256,-1-28 641,-20 0-129,-19 0-32,19 0-287,-19 0-33,18-28-705,-18 28-576,-1-27-1794,1 2-6342</inkml:trace>
  <inkml:trace contextRef="#ctx0" brushRef="#br0" timeOffset="8349.477">4584 4013 10281,'41'54'128,"-23"-29"-96,23 30-224,-1-3-416,-1 28 319,1-2 193,-1 2 64,1-1-256,19 28 192,-19-2 128,19 2 256,-19-2 32,19 28 225,2-1 32,-2 27-161,20 0 0,1 27 353,0 0-192,-1-1-129,0 0-96,20 28-159,0-2-65,0 1 160,21 1-32,-21-2-32,20 28 257,1-27 63,-1 0-127,-20 1-97,21-2-64,-3 1 33,-17 26 95,0-27-96,0 1 0,17 1 1,-17-2-161,-1-26-32,0 2-64,0 24 96,-18-25-192,-2-27 160,0 0 0,0 1-32,2-2 0,-22-26-96,-19 0 64,19 0-64,0 2 64,-19-29-32,0 2-32,-1-1 32,2-2-96,-3 4 0,-18-29 128,1 1-96,19-1 128,-21 1-32,1-27 0,0 0 0,0-27-64,0 0 96,-20 1-96,20-27 32,-20 27-96,19-27-64,-19 0-64,0 0 64,0-27-705,-19 27-352,19 0-865,-20-27-1410,20 27-3682</inkml:trace>
  <inkml:trace contextRef="#ctx0" brushRef="#br0" timeOffset="8789.5027">8456 12438 8359,'-21'-26'1954,"21"0"-833,-20 26 129,20 0 159,-20-26-96,20 26-352,0 0-641,20 0-320,-20 26 353,20 0-97,1 0-160,17 28 64,3-28 353,-1 54-129,19-28 64,-19 2-223,-1 26-97,1-28 32,1 1-96,-3-26 32,-18 25 128,1-52 353,-1 28 192,-2-28-353,-18 0 128,21-28 65,-21 2-257,0-27-159,20 0-129,-20-26-96,0 26-33,20-27-255,0 1-352,-20-1-65,19 27-96,-19 27-192,0 0-1089,0 26-5445</inkml:trace>
  <inkml:trace contextRef="#ctx0" brushRef="#br0" timeOffset="11348.6491">10976 7988 11434,'21'26'705,"-21"1"-225,20-2 609,18 29-128,3-1-128,-2 0-128,21 26-225,-1-51-384,-19 24 0,19 1-31,-19-26-33,-19 0-289,17-2-479,-17 2-866,-21-1-1761,0-26-3524</inkml:trace>
  <inkml:trace contextRef="#ctx0" brushRef="#br0" timeOffset="11729.6707">11035 8570 13676,'0'27'0,"0"-27"-128,0 0 321,0 0 447,0 0 481,0 0-384,20-27-577,-20 1-96,0-1 0,0 2 96,-20-29 32,20 1-159,-18-27-33,-2 27-33,-1-26 98,1 26-33,0-1 64,20 2-96,-19 26 32,19-1 320,0 27 96,19 0-319,1 0 415,0 27-160,21-1 1,-3 1-481,23-2 224,-2 2-64,1 0-64,-1-1-416,0 1-898,-19-27-1857,-19 28-9705</inkml:trace>
  <inkml:trace contextRef="#ctx0" brushRef="#br0" timeOffset="12365.7073">11116 11220 10762,'0'0'1954,"0"0"-1314,0 0-320,19 26 898,1 1-65,20-2-321,0 29-415,19-28-289,-18 28-64,-3-1-32,3 0-32,-3-27-192,3 27-449,-21 0-127,0-26-386,-1-27-895,-19 27-2051</inkml:trace>
  <inkml:trace contextRef="#ctx0" brushRef="#br0" timeOffset="12718.7275">11135 11776 15342,'-39'0'833,"19"0"-193,20 0 65,0-27-321,20 2-159,-20-2 31,20-26-256,-1-1 224,1 2 257,-20-1-97,20 0-256,-20-27-96,0 1-320,0 26 160,-20-1 96,0 2 32,1 26 0,-1-1 64,20 0 128,-20 27-160,20 0-64,0 27 64,20-27-32,0 27 256,19-1-256,21 0-64,-1 0 128,2-26-96,-3 27-224,-17-27-545,-2 27-288,1-1-2178,-1 1-5798</inkml:trace>
  <inkml:trace contextRef="#ctx0" brushRef="#br0" timeOffset="13273.7592">11294 14346 13773,'-20'0'608,"20"0"-1184,20 0 704,0 27 64,1-27 320,17 26 577,23-26 64,-2 27-416,0-2-449,-19 2-320,0 0 96,-1-1-448,1 28-160,-20-29-513,-20-25-769,19 28-2114,-19-28-5797</inkml:trace>
  <inkml:trace contextRef="#ctx0" brushRef="#br0" timeOffset="13563.7757">11572 14214 7431,'20'-27'1089,"-20"27"-1218,0 0-63,0 27 160,-40 0-32,21-1-32,-21 1 160,-19-27 449,18 25 576,-17 2 416,-3 0 129,22 26-481,19-28-641,20 2-416,0 0 257,20-1-33,-1 28-128,21-29-128,1 3-64,17-3-96,-17 3-256,-2-2-609,1 2-1089,-20-3-1730,-1-25-4035</inkml:trace>
  <inkml:trace contextRef="#ctx0" brushRef="#br0" timeOffset="18839.0774">9626 2080 11306,'-59'-53'160,"39"26"417,-19 0-417,-1 27-128,-21 0 545,3 27 480,-22-27-481,1 53-288,-1 1-191,21-2 95,0 28-64,-1 25 32,39-24-32,-17 23-128,38 30 32,0-2 64,20 0-64,-2 28 32,23-2-32,18 1-128,1-26-128,39-1-192,0 0-161,21-52-96,18-1 225,22-26 416,-22-26 96,1-27-64,1 0 32,-2-27 160,1-26 33,-20-26 319,-19-1-384,-21-25 64,0-2 97,-19-26 31,-21 1-32,1-27 1,-40-26-257,-20 0-128,-20-1 32,-19 28 672,-20-2 289,-20 28 160,-1 26-32,1 53-416,19 1-513,-20 25-128,1 27-64,-19-28-160,-21 3-641,40 25-929,20 25-4003</inkml:trace>
  <inkml:trace contextRef="#ctx0" brushRef="#br0" timeOffset="20410.1674">9786 2821 14157,'-20'-26'2402,"-1"-1"-2242,1 27 225,2-27-289,-2 1-160,-21 26 96,21 0-64,-19 26-96,-1 1-1,1 26 129,19 27-64,0-28 32,20 28 32,0-1 0,20-26-96,0 1 32,-1-28 32,21 1 224,0-27 97,-1 0 31,2 0-192,-3-27 192,-18-26 33,21-2-161,-21 5 96,-20-4-416,0 1 480,0-26-288,0 25 65,-20 2-65,0-2 192,20 54 128,-21-26-384,21 26-256,0 26-64,0 1 352,21 26 160,-21 27-32,20-28-32,0 0-128,-20 30 96,39-32-96,-19-22-96,0 26-480,0-28-1122,-1 1-1377,1-27-10794</inkml:trace>
  <inkml:trace contextRef="#ctx0" brushRef="#br0" timeOffset="20878.1941">10142 3219 11947,'0'0'3427,"0"0"-3235,0 0 545,0 0-929,0 0 64,-20 26 64,20 1 64,0 25 0,0-25 0,0 26 0,20-26 64,0 25 0,1-26 160,17-26 96,-17 0 289,19 0-129,-1 0 65,-19-26-161,0-1-128,0-25-31,-20 25-161,-20 1-257,0-1-191,-19 0-385,-1 2-63,-19-2 671,18 27-928,1-26-4452</inkml:trace>
  <inkml:trace contextRef="#ctx0" brushRef="#br0" timeOffset="21334.2201">9984 2344 9064,'-20'-27'481,"20"27"1504,0 0-1024,0 0-96,0 27 352,-20 0-64,20-1-288,0 2-288,0 23-385,20 2-32,-20 1-160,20-28-160,0 28-577,-1-2-416,1 1-224,0-26-417,0-27-1729,1 26-4709</inkml:trace>
  <inkml:trace contextRef="#ctx0" brushRef="#br0" timeOffset="21578.2341">10104 2504 1921,'0'-28'10218,"18"3"-10378,2 25 480,0 0-448,21 0-128,-23 0 64,3 0-1,-21 25-383,0 3 608,0-3 448,0 3 449,0 24 160,-21-25-288,3-27-32,18 27-289,0-2-320,0-25-160,0 27 0,0-27-480,18 0-449,3 0-769,-1 0-2209</inkml:trace>
  <inkml:trace contextRef="#ctx0" brushRef="#br0" timeOffset="21795.2466">10321 2397 9673,'20'0'128,"0"28"1601,0-28-864,0 26 192,19-1-128,-19 3-480,0 25-97,-20-27-96,20 27-64,-20-1-96,0-25-256,-20 26-544,0-26-866,0-1-2786</inkml:trace>
  <inkml:trace contextRef="#ctx0" brushRef="#br0" timeOffset="23663.3531">10936 3377 9320,'0'0'2210,"0"0"-1889,0 0 95,0 0-288,20 0-96,-20 0 513,0 0 159,20 27-319,-20-27-129,21 27-96,-21-2-160,20 2 64,-2-1 32,2 2 32,21-2 257,-21 0-33,-1 28-128,21-1-31,0-26-33,-1 25-128,1 1 0,1 0 32,-3-1-64,3 2 64,-3-1 64,23 26 545,-2-26-385,-19 26-64,39 1 32,-20 0-95,22 0 63,-2-2 32,0 2-64,0-1-64,20 28 32,-18-27-63,18-2-33,-20 28 64,20-25 64,-20-2 160,20 26-320,-19-25 225,0 27-193,-1-29 64,20 28-128,-19-25 192,-1 24-192,0-25 32,-19 25 224,-1-25-352,20-1 384,-18 1-192,-3-1 33,3 1-1,-2 0-128,1-27 128,-21 26-160,22 1 128,-23-28-96,23 28 0,-22-27 0,1-1 32,-1 3 32,1-3-32,0 0 128,-21 2-64,21-2-32,-20-25-64,0 26 128,-1-26-256,1-2 192,0 2-96,1 0 32,-21-27 64,20 26-128,-20 1 96,0-27-64,18 0-160,-18 27-224,0-27 63,0 0 33,20 0 96,-20 26 224,0-26-192,0 0 96,21 0 96,-21 26 0,0-26 64,0 0-128,0 0 160,20 0-96,-20 0 0,0 0 32,20 0 32,0 0 0,-20 28-128,19-28 64,-19 0-64,20 0 32,-20 0 64,20 25-64,-20-25 96,0 27-96,0-27-32,20 28 32,-20-28-96,0 0 31,20 25-95,-20-25-256,0 0-289,19 0 193,-19 0-449,0 0-865,0 0-2402</inkml:trace>
  <inkml:trace contextRef="#ctx0" brushRef="#br0" timeOffset="23972.3711">14331 7696 16687,'-40'0'417,"40"0"-257,0 0-160,0 0-385,20 28 642,0 24 63,21 0-224,-3 2-32,3-2-96,18-25 64,-19 26-32,0-26 64,-1-27 577,-19 0 480,0-27-32,0 1-128,-1-1-417,1-52-223,-20 25-129,0-25-224,0 26-192,-20-27-577,1 28-576,19-2-161,-20 28-1313,0-1-5861</inkml:trace>
  <inkml:trace contextRef="#ctx0" brushRef="#br0" timeOffset="24889.4236">11910 2027 13292,'0'-27'1377,"0"27"225,0 0-1570,0 27-64,20-1 448,-2 1-352,3 25-64,-1 1-96,0 1-576,0-2-834,0-26-1344,-1 1-1603</inkml:trace>
  <inkml:trace contextRef="#ctx0" brushRef="#br0" timeOffset="25033.4318">12148 2132 15983,'0'0'1473,"0"0"-1761,0 27 64,0-1 256,19 1-257,-19 26-607,20-27-1539,0 27-2465</inkml:trace>
  <inkml:trace contextRef="#ctx0" brushRef="#br0" timeOffset="25407.4531">12426 2132 14093,'20'0'-609,"-20"53"481,0-26 352,19 52-192,1 1-32,0 0 0,0-2-96,0 2-288,-1-26 416,1-2 96,-20 1 353,20-26 191,-20-27 129,20 0 384,-20 0-160,0-27-801,21 0-352,-3 1-448,2-1-642,21 27-287,-3 0 384,-17 27 833,19-1 95,-20 28 1,0-2 320,-1-26 417,-19 2 544,0-2 128,-19 0 32,-1 1-320,0-27-801,-20 0-160,19 0-544,-17 0-513,38-27-993,-21 1-1890</inkml:trace>
  <inkml:trace contextRef="#ctx0" brushRef="#br0" timeOffset="25545.4611">13001 2529 15438,'40'80'513,"-40"-26"127,21-2-544,-3 1-544,2 0-577,1-1-320,-21-24-2339,20-2-4772</inkml:trace>
  <inkml:trace contextRef="#ctx0" brushRef="#br0" timeOffset="25675.4685">13080 2476 16976,'0'0'384,"0"0"-672,0 0-1218,0 0-2754,41 28-2338</inkml:trace>
  <inkml:trace contextRef="#ctx0" brushRef="#br0" timeOffset="25970.4854">13398 2688 16815,'-39'53'545,"19"1"576,0-2-769,20 2-320,-20-2 64,20-25-192,20 26-96,0-53-160,19 27 256,-19-27 32,20-27-193,-1-1 1,-19 3 192,0-28 64,1-1-64,-21 2 96,0 26-224,0-28 384,0 28 321,-21 26-129,21 0-192,0 0-160,-20 0-128,20 53 192,20-26-480,1-1-513,-1 26-769,39-24-768,-19-28-2274</inkml:trace>
  <inkml:trace contextRef="#ctx0" brushRef="#br0" timeOffset="26223.4998">13835 2741 12844,'0'-26'832,"-20"-1"546,0 27-994,20 0-384,-19 27 64,19-1-32,0 1 64,19 26-384,1-27-160,20 0 319,-19 2 129,-3-2 33,2 0 191,-20 26 352,20-24 225,-20-1 0,-20-27-97,0 27 1,2-2-128,-23-25-257,21 0-352,-19 0-192,19-25-609,-20 25-1665,20 0-11532</inkml:trace>
  <inkml:trace contextRef="#ctx0" brushRef="#br0" timeOffset="27059.5477">14769 2715 960,'-21'-52'11179,"21"52"-9193,0-27-289,0 27-1120,0 27-609,0-2 192,0 2 192,21 26-127,-21 26-97,20-25-32,18-2-32,-17 0 0,19 3-64,-1-55 32,1 27 64,-20-27 32,-1-27 64,1 27-63,0-55-97,-20 3-257,0 26 450,0-28-321,0 28-321,0 0-63,-20 0 287,20-1 129,0 27-128,0 0-448,0 27 512,20-1 95,-20 26 33,20 2-384,-20-1-961,20-28-577,19 30 96,-19-28 65,0-2 1184,-20-25 513,0 0 480,0 0 1186,0 0-1378,0-25-224,-20-2-96,20 0-288,0-26-449,0 26-64,20 1-608,1-28-705,-21 28 2402,18 26 3139,2-26-769,-20 26-1120,20 0-513,1 0-513,-21 0 64,20 0 1,-20 26-129,20 0 65,-20-26-225,0 28-288,19-2-289,-19 0-223,0 1-129,0-2-64,0 3 225,0-28 95,0 0 1,20 0 512,-20 0-288,20-28-994,-20 3-191,0 25-32,0-27-3812</inkml:trace>
  <inkml:trace contextRef="#ctx0" brushRef="#br0" timeOffset="27522.5741">15503 2901 13228,'19'0'1025,"-19"26"288,0-26 289,0 26-834,0 1-511,0-2-97,20 3-256,-20-28-1474,20 27-2369,0-27-8808</inkml:trace>
  <inkml:trace contextRef="#ctx0" brushRef="#br0" timeOffset="27636.5807">15542 2663 15983,'-20'-27'-673,"20"27"-1505,0 0 192</inkml:trace>
  <inkml:trace contextRef="#ctx0" brushRef="#br0" timeOffset="27796.5898">15641 2795 11210,'41'0'160,"-3"-27"1698,3 27-1217,-21-27-225,19 27 161,-19 0-802,0 0-1696,0 0-2884</inkml:trace>
  <inkml:trace contextRef="#ctx0" brushRef="#br0" timeOffset="28062.6051">15801 2504 2178,'-20'25'-577,"20"3"609,-20 24 2210,20-25 449,-20 52-449,20-26-897,0 0-512,0-1 1089,20 2 32,0-28-897,19 1-289,1-2-191,0 3-161,19-28-192,-18 0-63,17-28-193,-17 28 32,-3-25-289,-17-2-672,-1 27-2178</inkml:trace>
  <inkml:trace contextRef="#ctx0" brushRef="#br0" timeOffset="29349.6787">16119 10796 7719,'-20'0'6726,"20"-27"-5925,0 27-321,0 27 129,20-1 576,-2 1-128,23 52 224,-1 1-640,-1 0-385,1-2-160,-1 2-96,21 0-64,-21-1-352,1-26-289,1-26-96,-2-2-160,-19 3-448,-20-28-1698,0-28-4132</inkml:trace>
  <inkml:trace contextRef="#ctx0" brushRef="#br0" timeOffset="29687.698">15939 11326 16719,'-39'52'-64,"39"-52"192,0 0 257,0 27 576,0-27 192,19-27-609,1 1-320,0 0-63,0-2-65,1-24-32,-3-1-64,-18 0 128,0-26-96,-18 26-32,18-27 32,-21 26-96,21-24 32,0 51 224,0 0-288,0 2 64,21 25 192,17 0 192,23 0-63,-23 25-129,43 2-64,-22 0-64,20 26-64,0-28 0,2-25-384,-22 28-1186,0-2-2370</inkml:trace>
  <inkml:trace contextRef="#ctx0" brushRef="#br0" timeOffset="34003.9449">18739 9894 7014,'-20'0'1313,"0"0"-1024,20 0-1,0 0 769,0 0 288,0 0-224,0 0-384,0 0-225,20 0 97,-20 0 128,0 0-33,20 0-223,0 0-65,-1 0-31,41 0-129,-1 0-96,40 0-128,21 0 0,-1 0 32,19 0-64,22 0 288,-2 0-31,22 0-129,-2 0-32,-20 27-96,22-27 32,-42 0 96,22 0-128,-22 27 0,-19-27 0,-20 0 64,-20 0-897,-18 0-2146,-41 0-11753</inkml:trace>
  <inkml:trace contextRef="#ctx0" brushRef="#br0" timeOffset="55469.1725">4325 17127 8744,'21'27'1569,"-21"-27"-1248,0 0 896,0 0-64,20 0 96,-20 0-128,0 27-384,0-27-129,0 0-95,0 0-225,20 25-64,-20-25-96,0 28-31,0-1-33,0-2-64,0 28 32,-20 1-64,20-28 128,0 28-128,-20-28 64,20 26 0,0-25 64,0-27-64,20 27 352,0-1-128,19-26-224,21 0 129,-21 27-97,42-27-32,-23 0-32,21 0-32,-18 0-32,18 0 0,-20 0-65,-19 0-191,19 25 96,-19-25-128,-19 27-65,-1-27-31,-20 0-289,18 0 32,-18 0-1345,-18 0-1505,18 0-1185</inkml:trace>
  <inkml:trace contextRef="#ctx0" brushRef="#br0" timeOffset="55852.1939">4267 17314 10602,'-59'52'32,"38"-25"-96,1-27 64,20 0 256,0 0 769,0 0-225,20 0-255,1-27-97,-3 0-63,2 2-65,21-28-192,-21 26-128,-2-26 64,3-1 160,-1 1 161,-20 26 95,20 2 97,-20 25-193,0 0-320,20 0-32,-1 0-32,1 52-32,0-24-480,20 24-930,-1-25-1889,22-2-6822</inkml:trace>
  <inkml:trace contextRef="#ctx0" brushRef="#br0" timeOffset="56565.2345">5676 16889 13837,'0'26'864,"0"-26"-735,-20 27 31,20-27 384,0 53-95,0-1-225,0 3-96,0 24-96,0 1-32,0-2-64,0 2-320,0-26-673,0-2-897,0 1-1185,0-26-4549</inkml:trace>
  <inkml:trace contextRef="#ctx0" brushRef="#br0" timeOffset="56889.2532">5795 17339 15342,'20'80'32,"-20"-53"-64,0 0-128,0 25 192,0-26 128,0 1-96,0 0 32,0-1 289,0-26 319,0 0-159,20 0-353,-20 0-96,19-26-96,-19-1 32,0-26-160,20 27-128,-20-27 160,0 26 160,20 27 160,-20-26 32,0 26 193,21 26-193,-21 1-128,0 0-160,20-1 32,-20 26-32,0-25-577,18 0-480,-18-1-672,20 1-1539,1-2-3362</inkml:trace>
  <inkml:trace contextRef="#ctx0" brushRef="#br0" timeOffset="57243.2734">6113 17473 8007,'0'52'865,"0"1"224,20-26 320,-20 26-928,0-1-321,0 1-288,0 1 32,0-1 256,19-26 673,-19-2 256,0-25 512,0 0-1088,0 0-193,0-25 0,0-2-128,0-26-95,0-1-130,0 1-543,20-26-769,-20 26-257,20 0 1250,0 27 288,0-27 256,19 53 192,-19 0-63,0 0 31,-20 27 128,21-1-63,-42 0 31,21 0 1,-20 1-225,0 0-384,2-1-929,18 1-1442,-21-27-4131</inkml:trace>
  <inkml:trace contextRef="#ctx0" brushRef="#br0" timeOffset="57431.2848">6431 17393 14125,'20'0'384,"-20"26"-480,0 1 641,0-27 544,0 27-769,0 25-256,19-26-32,-19 1-288,0 26-481,20-26-544,0-2-449,0-25-1761,0 0-5413</inkml:trace>
  <inkml:trace contextRef="#ctx0" brushRef="#br0" timeOffset="57539.2904">6589 17525 7334,'0'-26'1730,"-20"26"-1858,20 0 1185,0 0 96,0 26-1121,0 0-1633,0-26-3300</inkml:trace>
  <inkml:trace contextRef="#ctx0" brushRef="#br0" timeOffset="57704.3005">6688 17419 12491,'0'0'321,"0"0"575,0-26 1347,20 26-1603,-20 0-640,20 0-96,19 0-96,-19 0-385,21 0-1633,-21 0-3747</inkml:trace>
  <inkml:trace contextRef="#ctx0" brushRef="#br0" timeOffset="57892.3112">6808 17074 9096,'0'80'4869,"0"-28"-4453,0 3 513,0 23 512,0-24-1024,0 26-706,0-28-960,0 1-1922,20 0-8744</inkml:trace>
  <inkml:trace contextRef="#ctx0" brushRef="#br0" timeOffset="58354.3375">7563 16783 16303,'18'27'576,"-18"26"-479,0-27-65,0 27 256,0 27 352,0 0-287,0-28-257,0 28-96,0 0-96,0-1-385,0-26-1024,0 0-2018,20-1-5029</inkml:trace>
  <inkml:trace contextRef="#ctx0" brushRef="#br0" timeOffset="59074.3788">7820 17314 16143,'20'0'736,"-20"0"-832,0 0 96,-20 0 225,0 25 31,0 2-256,1 0 0,-1 26 0,20 0-32,0-27-256,0 27-65,0-26 193,20-27 64,-1 0-32,21 0-160,-20-27 95,0 27 193,0-53 129,-1 27 223,-19 0-160,0-28-96,0 28-128,0-28 64,-19 29 160,19 25 0,-20 0-159,20 0 127,-20 25-32,20 2-96,0 0 0,20 26-128,-20-26-160,20-1-193,19 0-159,-19 0 159,0-26 193,19 0 96,-19 0 64,-20 0 64,21-26 128,-21 26 160,0-26 0,0 26-128,-21-26-96,21 26-192,-20-27 0,20 27 0,0 0 160,0 27-32,0-27-32,0 26-128,0 0-225,20-26-512,1 26-64,-1 1 417,0-27 544,-20 0 544,18 0 225,3 0-160,-21-27-129,0 1-160,0 26-224,0-26-288,0 0-865,0 26 160,0-27 577,0 27 288,20 27 192,-20-1-32,20 0 224,-20 27 65,20 0 95,-20-26 289,0 25 352,0 1-160,0-26 224,-20 0-96,0-2-448,0 3-353,-1-28-192,3 27-224,-22-27-449,19-27-256,1 27-480,2-28-577,18 28-1505,0-25-6342</inkml:trace>
  <inkml:trace contextRef="#ctx0" brushRef="#br0" timeOffset="59530.4049">8277 17525 6438,'19'0'4260,"-19"0"-3908,0 0 1282,0 0 95,20 0-1280,-20 0-353,20-26-64,-20 26-64,0 0-64,20-26-129,-20 26 129,0 0 128,0-27 64,-20 27-96,20 0 0,-20 0 96,0 0 33,20 0-33,-19 0 160,-1 0 224,20 0-351,-20 27-129,20-1 64,20 0-96,0 0-65,-1 1-95,21 0-32,-20-1 32,19-26 160,1 27 96,-19-27 64,-1-27-32,-2 27 0,2-26 128,-20-1 65,21 0-33,-1-25 385,-20 26-321,20-1 577,19 27-577,-19-27-160,20 1-192,-1 26-352,-19 0-481,20 0-1281,-19 0-4036</inkml:trace>
  <inkml:trace contextRef="#ctx0" brushRef="#br0" timeOffset="60365.4527">6470 17551 8039,'0'27'2146,"0"-27"-608,0 0 1280,0 0-1280,0 0-1218,0 0-192,0 0 128,-19 27 1,19-27-97,0 26-64,0 1-32,19 25-96,-19-52-160,20 28-193,0-3 33,0-25 64,0 0 96,-1 0 128,1-25 128,0-3 224,0 1-32,-20 2 32,0-2 1,0 1-33,0-28 0,0 28 128,-20 26-127,20-26-481,0 26 95,0 0 129,0 26-32,0 0-32,0 1 32,0 26 128,0-26-352,0 25-256,0-24-97,20-3-448,-20 2-2370</inkml:trace>
  <inkml:trace contextRef="#ctx0" brushRef="#br0" timeOffset="64161.6691">15542 17047 15214,'0'0'897,"-20"0"-705,20-25 96,0 25-128,20 0-32,-20 0-128,20 25 0,-20 2 97,20 1 191,-20 24 0,0 0-96,21 3-192,-21-2 192,0-28 1,0 29 95,0-28 192,0-26-223,18 27 287,2-27-256,1 0-95,19 0-33,19-27-224,0 1 96,40 26-64,0-27 32,20 0-32,21 27-161,0 0 97,18-25-352,0 25-97,2-28-95,18 28-289,-39-25 641,-1 25 256,-18-27 0,-21 27-193,-20-28 1,-19 28 160,-39-25 0,-3 25-577,-18 0-896,-18 0-1506,-3 0-8167</inkml:trace>
  <inkml:trace contextRef="#ctx0" brushRef="#br0" timeOffset="64722.7011">15324 17339 7527,'-19'27'1633,"19"0"-2081,0-27-161,0 0 705,0 0 513,0 0 320,0 0 352,0-27-256,0 27 96,0 0-192,0-27-481,0 2-224,0-3-95,19 3 31,1-2-64,0-1 96,0 3 577,0-29 32,-1 29-353,1-3-64,0 28-95,20-27 319,-21 27-480,1 0-32,0 0-96,21 27 0,-23 1-192,23-28-737,-21 25-768,18 2-2435</inkml:trace>
  <inkml:trace contextRef="#ctx0" brushRef="#br0" timeOffset="65408.7406">18401 16730 14541,'20'-52'1506,"-20"25"-994,0 1-320,0-1-160,0-1 161,-20 3-33,0 25-192,0-27-128,1 54 95,-21-2 130,-1 3 31,3 25-64,18-1 32,-1 28-96,21-26 96,0-2-64,21 1-32,19 0 96,19-26 0,0-27 96,1 0 128,-1 0 225,2-53 159,-23 26 129,3-26-32,-21-26-161,0 26-351,-20-1-225,-20 2-192,20-1-97,-41 25 97,21 3-544,-18 25-418,17 0-479,1 25-1282,0 30-2946</inkml:trace>
  <inkml:trace contextRef="#ctx0" brushRef="#br0" timeOffset="65703.758">18858 16730 14349,'0'0'801,"0"27"-801,-20-27 32,20 26 224,0 28 289,0-28-321,0 26-128,0 2-32,0-28-32,20 26-32,-1-25-64,1-27-32,-20 28-192,20-28-673,0-28-1089,1 1-320,-21 2 768,18-2 1090,2 1 512,-20-28 0,0 28 288,20 0 641,-20 0 288,0 26 64,21 0-448,-21 0-577,0 26-448,20-26-1410,-20 26-3170</inkml:trace>
  <inkml:trace contextRef="#ctx0" brushRef="#br0" timeOffset="65869.7667">19175 16863 12075,'0'-26'2338,"0"26"-1313,0 0 416,20 0-448,-20 0-544,20 0-417,20 0-96,-1-27-64,1 27-609,-20 0-1057,19 0-2177,-19 0-4517</inkml:trace>
  <inkml:trace contextRef="#ctx0" brushRef="#br0" timeOffset="66035.777">19354 16493 10826,'-20'-27'929,"20"54"864,0 25-479,0 1-97,0 0-288,0 26-673,0 1-224,0-1-288,0-26-545,0 0-801,0-1-1665,0-25-3523</inkml:trace>
  <inkml:trace contextRef="#ctx0" brushRef="#br0" timeOffset="66417.7983">19592 16837 10537,'-19'78'289,"19"2"-225,0-28 96,0 28-160,0-26 448,0-1 1,0-1 928,0 1-256,0-26-192,19 0 192,-19-27-416,20-27-353,-20 0 129,0-26 159,0 1-31,0-1-865,0-26-1,20 24-1024,0-23-961,0-2 1313,-1 28 673,21-2 160,-20 54 416,0 0 737,-1 0 32,1 27-160,-20 26-64,0-27-417,-20 0-63,20 28-321,-39-28-32,19 1-417,0-2-351,0-25-994,20 0-1665,-19 0-5542</inkml:trace>
  <inkml:trace contextRef="#ctx0" brushRef="#br0" timeOffset="66750.8173">19909 16837 13004,'21'0'256,"-21"0"289,0 0 1761,0 26-1217,-21 0-801,21 27-224,0-26-256,0-1-128,0 1-321,0-2-128,21 2 385,-1-27 352,19 0 32,-19 0 0,0-27 0,0 2 128,-20-2 64,20 1 96,-20-1 1,19 0-97,-19 1 32,0 26-64,0 0 193,0 0 319,0 0-191,0 26-193,0 1-288,0 0-160,20-1-481,0 1-704,0-2-321,0-25-223,-1 0-642,1 0-1793,-20 0-1600</inkml:trace>
  <inkml:trace contextRef="#ctx0" brushRef="#br0" timeOffset="66886.8257">20227 16995 3427,'-20'-53'2530,"20"53"-1056,0 0-385,0-27 864,20 27 322,-20 0-450,20 0-543,-20 0-642,41 0-416,-23 0-192,3 0-64,19 0-352,-20 0-737,-1-26-2947</inkml:trace>
  <inkml:trace contextRef="#ctx0" brushRef="#br0" timeOffset="67060.8356">20367 16625 11723,'0'0'1441,"0"26"-224,0 1 1121,20 25-384,-20 1-673,0 1-640,0-2-513,0 28-192,0-27-897,0-1-1345,-20 1-3940</inkml:trace>
  <inkml:trace contextRef="#ctx0" brushRef="#br0" timeOffset="67449.8579">21120 16227 1313,'20'-26'12203,"-20"-1"-11754,21 54 608,-21-1 480,0 26-384,0 28-256,0-1-256,0 28-385,-21-1-224,21 0-64,0-26-577,0-2-672,0 2-1377,21-53-3941</inkml:trace>
  <inkml:trace contextRef="#ctx0" brushRef="#br0" timeOffset="68192.8999">21499 16703 14061,'-41'0'416,"21"27"-480,-19 0 513,19-1 383,0 1-479,0 26-353,0-1-417,20-25 161,0 0 224,20-1 96,0-26-32,0 0 64,0 0 32,-1-26 129,21-1 255,-20 0 417,-20-25-417,21 26-319,-21-28-225,0 28 32,0-1 96,0 27-64,-21 0 32,21 0 96,0 27 128,0 26-160,0-26-128,0 25-128,21-26-288,-3 28-545,2-28-352,21 1 320,-21-2 288,-2-25-128,3 0-384,-21-25 609,20 25 415,0-27 257,-20 1 193,20-28 383,-20 28-223,0 0-385,0 0 416,0-1 449,0 27-609,0 0 449,0 0-96,0 27-513,0 25-64,0-26-32,0 28-160,19-28-161,1 1 225,0-27 160,0 0 193,0 0 255,-1 0-31,-19-27-97,20 1-256,-20-1-224,20 0-448,-20 1-609,0 0 32,0 26-225,0 0 97,0 0 769,0 26 384,0 27 64,20 0 256,-20-1 545,0 28-33,0-26-511,20 26-65,-20-2 192,0-24-320,0-1 641,-20-26 384,20-1 512,-20 0-351,0-26-225,0 0-481,-19 0-384,19-26-192,0 0-384,-19-1-385,19 0-512,0-26-1025,20 1-2179</inkml:trace>
  <inkml:trace contextRef="#ctx0" brushRef="#br0" timeOffset="68596.9229">21995 17022 11627,'59'0'1185,"-19"0"-1281,-20-27 640,19 27 1154,-19-26-1026,0 26-383,-20-27 95,20 0-160,-20 27-256,-20-26-128,0 26-192,-20-26-97,1 26 65,-1 0-97,19 0 161,-17 26 256,18 0 128,20 1 64,0 0-160,20-1 32,0 26 32,19-25-96,-19 1 32,20-3 96,-1 2 192,-19-27 193,20 0-193,-21 0 64,21-27 161,-20 2-65,19-3-95,1 28-97,1-27-128,-23 2-160,23-2-353,-21 27-383,0-26-3236</inkml:trace>
  <inkml:trace contextRef="#ctx0" brushRef="#br0" timeOffset="70018.0047">14967 10849 9929,'0'25'1633,"0"-25"-832,0 28 961,0-2 160,0 27-417,0 27-384,0-1-384,0 1-577,0 26 0,0 0-64,-20-28-320,40 2 448,-20 0-384,20-26 320,-20-2-288,19 1-416,1-53-513,-20 27-1218,0-27-4355</inkml:trace>
  <inkml:trace contextRef="#ctx0" brushRef="#br0" timeOffset="70364.0246">14669 11485 16047,'-60'25'4036,"21"3"-3588,39-28-768,0 0 352,0 26 128,0-26 512,0-26-63,20 26-545,19-53-192,1 26 0,-1-53 224,1 28-288,1-28 192,-23 0-64,23-25 128,-21 0-64,19 23 64,-19 4-32,-20-1-32,20 24 0,-20 30 160,20 25-32,0 0 32,-1 53 129,1-1-97,0 2 96,20 24-416,-1 4 128,1-4-705,-1-24-768,1-2-1378,-19 1-8167</inkml:trace>
  <inkml:trace contextRef="#ctx0" brushRef="#br0" timeOffset="75497.3181">10262 17047 7463,'0'0'2498,"0"0"-1729,0 0 1120,20 0 33,-20-25-384,0 25-449,0 0-224,0 0-33,0 0-95,0 0-289,0 0-95,20 0-97,-20 0-96,0 0-128,0 0 64,0 25 0,19-25 97,-19 27-65,0 1 0,0-3-32,20 2 0,-20 25 0,0-24-384,0-1 608,20 26-288,-20-28-96,0 2 160,0 0-64,0-1-64,20 1 96,-20 0 64,0-27-256,0 0 160,0 26 0,0-26-96,0 0 128,20 0 0,-20 0-64,0 0 0,0 0 0,20 0 32,-20 0-32,19 0-64,1 0 160,20 0-160,-19 0 32,17-26 32,3 26-192,-3 0 32,23-27-32,-22 27 32,1-27 160,0 27-96,-1-26 64,1-1 32,-1 0-32,1 2-33,1-3 65,-3 3-64,23-2 32,-22-26-64,21 26-32,-21 0 64,21 2 32,-21-30 0,22 30-64,-23-28-32,23 26-32,-2-26 128,-19 27 32,19-27-32,1 0 32,19-1-32,-20 2 128,20-29 0,2 29 128,-2-28-96,0 28 64,20-28-64,-19 27-31,19 1-97,20-28-257,21 1 610,-1-28-449,19 29 96,0-2-33,-38 0 98,-21 26-162,0 2 162,-20-1-162,-18 26 194,-21 1-194,-21 26-127,1-26-416,-40 26-738,1 0-1312,-21 0-6631</inkml:trace>
  <inkml:trace contextRef="#ctx0" brushRef="#br0" timeOffset="76420.371">10063 17339 11434,'-20'54'673,"20"-54"-833,0 26 1121,0-26 256,0-26-128,0-1-320,20 0-33,0 2 1,1-3 96,-3 3-64,2-30-289,0 30-384,1-29 96,-1 29-96,-2-3-32,-18 1-64,21 2-96,-1-2 96,-20 27-96,20 0 128,0 0-96,-20 0 96,19 0 0,1 0-64,0 0 96,0 27-96,0-27-224,0 25 512,-1-25-288,1 0-96,0 0-192,0 0-129,1 0-127,-21 0-801,0 0-1794,0 0-3492</inkml:trace>
  <inkml:trace contextRef="#ctx0" brushRef="#br0" timeOffset="77124.4107">13975 14610 3010,'18'-25'6631,"-18"-2"-5446,0 0 96,0 27-32,0-26 417,21 26-193,-21 0-768,0 26-97,20 1 33,-20 25-417,20 1-64,-20 29-32,20-4-224,-20 2-32,19-1 32,-19 1-224,0-28-65,20-25-223,0-1-225,-20 1-416,20-27-1089,-20-27-1346,20 1-3619</inkml:trace>
  <inkml:trace contextRef="#ctx0" brushRef="#br0" timeOffset="77305.4216">14272 14426 14862,'19'25'576,"-19"2"33,0 26 512,20 26-737,-20 2-256,20-2-128,-20 1-320,21 25-545,-1-25-32,-20-1-320,0-26-1377,0-26-2435</inkml:trace>
  <inkml:trace contextRef="#ctx0" brushRef="#br0" timeOffset="77457.4299">14113 14955 15694,'0'-26'1250,"0"26"-1411,20-26 129,20 26 32,-1 0 0,1-26-832,19 26-1699,-18 0-1697,-3-27-3940</inkml:trace>
  <inkml:trace contextRef="#ctx0" brushRef="#br0" timeOffset="77587.437">14530 14850 11114,'-20'53'1409,"20"-27"-1313,0 27 1,0-26-33,0-1-128,20 1-609,0-2-416,-20 2-705,20-27-3203</inkml:trace>
  <inkml:trace contextRef="#ctx0" brushRef="#br0" timeOffset="77709.4435">14590 14770 11851,'0'-25'1857,"0"-3"-1760,19 28-33,1 0-1217,0 0-3524</inkml:trace>
  <inkml:trace contextRef="#ctx0" brushRef="#br0" timeOffset="78069.4651">14708 14877 4804,'-39'52'11115,"39"-26"-10923,-20-26-224,20 27 0,0 26-257,0-26-768,20-2-832,0 2-1,-1-27 128,21 0 577,-19 0 160,17-27 288,-38 2 1026,20-2 1024,-20-26 1025,0 0-288,-20 1-384,2-2-33,18 1-448,-20 0-608,-1-1-289,1 1-192,20 1-96,-20 25 64,20 27-96,-19 0-96,19 27 128,19 25 288,-19 1-192,20 1 1,0-1-97,1-26 96,17 26-385,-18 0-479,1-27-674,19 0-960,-21 1-353,21 0-1184</inkml:trace>
  <inkml:trace contextRef="#ctx0" brushRef="#br0" timeOffset="78431.4857">15026 14903 7014,'-20'0'385,"1"0"800,19 26 1281,-20-26-1569,0 26-257,20 1 225,0 0-160,20-1-97,0-26-127,-1 0 192,21-26-193,-20 26-128,0-27 225,-1 0 31,1-25 193,-20-1-32,0 26-192,0-26-161,0 0-224,0-1-128,-20 1-320,20-26-160,0-1-513,-19 55 640,19-28 193,0 53 0,-20 0 96,20 26 128,0 1 225,0 25-97,0 28-64,20-28 96,-20 29-224,39-27-96,-19 24-256,0-24-449,1-2-544,17 1-865,-18 0-1249,1-26-3428</inkml:trace>
  <inkml:trace contextRef="#ctx0" brushRef="#br0" timeOffset="79001.5184">15285 14982 12139,'0'0'1121,"20"0"-993,-20-27 2274,19 27-1313,1 0-608,0 0-257,20-26 32,-21 0 1,1 26 31,0-26-64,-20-1-32,0 0-160,0 1 64,-20-1-96,0 27-352,1 0-128,-21-25 223,20 50 129,0 2 0,20-1 64,0 28 96,20-2-32,0 1 0,20-26 0,-1 26-416,1-28-321,-1-25 417,1 0 352,-20 0-32,19 0 96,-39-25-32,20-2-32,-20 1 32,0-1-32,-20 0-96,20 27-192,-18-26-353,18 26-672,0 26-96,0-26 1024,0 27 385,0 26 0,18-26 64,-18-2-64,20-25-64,1 27-64,-21-27 257,0 0 447,20 0 481,-20-27-256,0 27-513,20-52 129,-20 26 191,18-1-255,23 0-65,-21 1-64,0 0 193,-1 0-225,1 26 160,0 26 225,-20-26-65,20 26-352,-20 0 65,20 1-161,-20 0-128,19-27-449,-19 26-1056,20-26-2083,-20 0-9672</inkml:trace>
  <inkml:trace contextRef="#ctx0" brushRef="#br0" timeOffset="79483.5457">16455 14267 10922,'0'0'288,"0"0"-896,0 27 1120,0-2 1474,20 2-321,-20 53-608,21-1-384,-21 26-417,20-24-256,-20-2 0,18 1-64,3-1-320,-1-26-609,0-26-1089,0-1-2819</inkml:trace>
  <inkml:trace contextRef="#ctx0" brushRef="#br0" timeOffset="80110.5819">16913 14717 9032,'-41'0'4676,"1"0"-4515,21 28-97,-1-3 704,0 2-607,0-1-129,20 28-64,20-28-257,0 0 97,0 0-96,-1-26 160,1 0-161,21-26 161,-21 0 160,0 0 64,-2-1 193,-18-26 159,0 26-160,0 2-63,-18-3-225,-2 2 0,20-2 96,-20 28 224,20 28 0,0-2 1,0 2-193,20-3-64,0 28-160,-2-26-321,23 0-480,-1 25-192,-1-52 32,1 26 161,-20-26 415,-1-26 449,1 26 224,-20-26 0,0 0 129,0-1 255,0 0-159,0 1-33,0 26-288,-20-27-192,20 27 96,-19 0 224,19 0 193,0 27 223,0-27-159,0 26-193,19 1 0,1 0-192,20-1-320,-1-26-192,-19 26 256,21-26 192,-21-26 0,-2 0 0,-18 26-128,0-27 32,0 0 64,0 1 0,-18-1-289,-2 27-447,20 0-610,0 0-672,0 27 129,0-1 928,20 28 672,-20 24 193,18-24 32,2 24-480,-20 2-3780</inkml:trace>
  <inkml:trace contextRef="#ctx0" brushRef="#br0" timeOffset="80234.5891">17389 15274 288,'0'79'5637,"0"-53"-3683,-21-26 672,-17 0-95,18 0-1154,-21-26-928,21-2-289,1 2-64,-21-27-96,20 28-160,0-2-641,1 0-769,19 1-992,0-1-3492</inkml:trace>
  <inkml:trace contextRef="#ctx0" brushRef="#br0" timeOffset="80731.6174">17528 14850 9352,'0'0'3396,"0"0"-3428,0 27 640,19-27 641,1 0-864,0-27-193,20 27-32,-1-27-96,-19 27 32,0-26 0,-20-1 32,0 2-64,-20 25-64,0-28 0,0 2 32,-19 26-64,-1 0 0,20 26 32,1 2-32,-1-3 32,20 2 32,0-1 0,20 28 32,-1-28 33,21 0-129,0 0-129,-1 1 33,1 0 64,-19-27 128,-3 0 225,2 0 159,1-27 129,-1 0-161,0 1-160,0 0 32,-1 0 65,21-28-1,19 28-256,-19-1 0,19 27 257,-19-25-385,-20 25-97,1 0-575,-21 25-2531,0-25-11115</inkml:trace>
  <inkml:trace contextRef="#ctx0" brushRef="#br0" timeOffset="81892.684">17865 14877 4996,'0'0'1570,"-19"-27"768,19 27 993,0 0-833,0 0-960,0 0-449,0 0-64,19 27-64,-19-27-96,0 26-225,0 0-159,20 0-321,-20 1-32,0 0-384,0-1-609,0 1-961,0-27-3747</inkml:trace>
  <inkml:trace contextRef="#ctx0" brushRef="#br0" timeOffset="86730.96">5775 18135 6470,'0'26'288,"0"-26"320,-20 0 1699,20 0-129,0 0-417,-19 0-640,19 0-256,0 0 0,0 0-160,0 0-225,0 0 33,0 0-129,0 0 97,0 0-353,19 0 96,1 0-128,0 0 0,20 0-64,-1 0-32,22 0 0,-2 0 32,20 0-224,0 0 32,22 0 32,-22 0 64,20 0-65,0-26 97,0 26-64,-20 0 32,-20-26-256,2 26-577,-23 0-736,-17-27-1026,-1 27-2242</inkml:trace>
  <inkml:trace contextRef="#ctx0" brushRef="#br0" timeOffset="88335.0524">18480 17551 5188,'-39'27'3492,"39"-27"-2339,0 27 544,-20-27 738,20 0-321,0 0-737,0 0-512,0 0-321,0 0-223,0 0-97,0 0-96,0 0-160,20 0 96,-1 0-128,21 0-128,1 0 64,-3 26-129,23-26-31,18 0-224,20 0 191,0 0 65,21-26 160,18 26 128,1 0-32,1 0 32,18 0-32,1 0 128,0 0 193,-1 0-97,-39 0-160,1 26-192,-41-26-1122,1 0-2177,-61 0-4708</inkml:trace>
  <inkml:trace contextRef="#ctx0" brushRef="#br0" timeOffset="93181.3297">6411 16095 17424,'0'0'897,"-20"26"-1057,20-26-129,0 0 802,0 0-193,20 26-160,20 1-64,-21 0-160,21-1 193,19 0-65,-19 27-289,0-26-287,-1-27-321,1 26-320,-19-26-1602,-3 0-6021</inkml:trace>
  <inkml:trace contextRef="#ctx0" brushRef="#br0" timeOffset="93376.3407">6728 16067 9673,'21'0'5028,"-21"0"-4099,-21 0-32,21 0 160,-20 28-384,-20 24-193,21-25-320,-21 26-96,0 26-416,1-26-321,19-1-960,-20 3-3492</inkml:trace>
  <inkml:trace contextRef="#ctx0" brushRef="#br0" timeOffset="94482.4033">20247 15697 6245,'0'-27'5542,"21"0"-4261,-21 2 32,0-2 64,20 1-512,-20 26-480,0-27-33,0 27-96,0 27-32,0-1 257,0 26-353,0 2-32,0-1-32,18-1-64,3 3 64,19-3-96,-1-26 0,1-26 128,19 0-64,-19-26-64,0-1 160,-1-26 0,-19 1-31,-20 25-1,20-26-96,-20 26-96,-20 0-97,20 27-95,-20 0 64,0 0 96,20 27 32,-19 0 32,19-1-32,0 28-33,19-2-159,-19 1 96,20 0 0,0-27 32,-20 2-33,20-2 161,-20 1 32,0-2 0,0 3 96,0-2 193,0 0 191,-20 1 257,-20-27-161,21 0-255,-21 27-193,0-27-96,1 0 32,-21 0-288,21 0 64,-1 0-193,1 0-704,-2 0-1121,1 26-3523</inkml:trace>
  <inkml:trace contextRef="#ctx0" brushRef="#br0" timeOffset="95557.4654">14291 15670 10153,'-19'-27'2659,"19"27"-1859,0 0 482,0 0 223,0-25-448,0 25-512,19 0-321,42 0 64,-23 0 0,43 0-288,38 0 160,-1 0-31,22 0-161,38-27 32,-18 27-129,18-26 33,-20 26-32,2-27 96,-22 27 96,-19 0-128,-40-27-64,2 27-481,-43 0-1184,-17 27-4709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35:14.07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138 14492 4067,'-40'0'1762,"20"0"512,20 0 641,-21 0-769,21 0-737,-18 0-256,18 0-192,0 0-192,0 0-192,0 0-161,0 0 0,0 0-191,18 0-33,3 0 32,-1 28-128,0-28 32,19 0-128,1 0 96,0 0-128,-1 0 64,1 0-224,-1 0-416,1 0-289,-20 0-417,1 0-832,-1 0-1697,-20 0-1218</inkml:trace>
  <inkml:trace contextRef="#ctx0" brushRef="#br0" timeOffset="418.0232">296 14387 7366,'-40'0'289,"40"0"-289,0 0 2018,0 0 480,0 0-1057,0 0-608,0 0-160,20 0-65,-20 0-223,0 0-97,20 0-96,0 25 96,0-25 33,-1 0-97,21 28-128,-20-28-32,21 25-32,-23-25 64,23 0-160,-21 27 96,0-27-32,-1 28-32,1-28 64,0 0 0,-20 0 257,0 25-1,0-25 64,-20 27-64,20 0-95,-20-27-129,1 26 128,-21 1-256,20 0-96,-1-2-769,3 2-1538,-2-1-5860</inkml:trace>
  <inkml:trace contextRef="#ctx0" brushRef="#br0" timeOffset="7349.4202">138 10068 2114,'-20'0'2434,"0"0"-384,20 0 0,0 0-64,0 0-225,0 0-512,0 0-448,0 0-160,0 0-1,0 0 1,0 0-225,20 0-223,0 0-33,-1 25-96,21-25 0,0 0-64,-1 0-64,1 0-321,-1 0-255,1 0-225,-20 0-737,1 0-960,-1 0-1153</inkml:trace>
  <inkml:trace contextRef="#ctx0" brushRef="#br0" timeOffset="7623.4355">375 9933 9288,'-39'0'897,"39"0"-1153,0 0 832,0 0 866,19 0-673,1 0-385,0 0-128,0 0 0,21 28 97,-23-28 63,3 27-288,19-1-64,-20 1-64,-1 25 0,1-25-32,0-1 32,-20-26 0,20 27 224,-20 0 65,0-27-161,-20 26-160,0-26-353,0 26-992,1 0-1602,-1-26-3587</inkml:trace>
  <inkml:trace contextRef="#ctx0" brushRef="#br0" timeOffset="8000.457">177 11392 15951,'-59'53'-1410,"39"-53"674,40 27 1088,0-27 256,19 0-319,1 0-321,-20 0-1121,19 0-1570,21 0-864</inkml:trace>
  <inkml:trace contextRef="#ctx0" brushRef="#br0" timeOffset="8252.4717">395 11233 13676,'-40'25'513,"21"-25"-2275,19 0 1698,19 28 801,1-28 64,20 0-385,1 0-352,-2 0-128,1 26 64,-20-26 32,19 28 0,-19-3 32,0 2 32,0-1 96,-20 1-63,0 0-129,0-1-289,-20 0-640,0 0-768,-20 1-1602</inkml:trace>
  <inkml:trace contextRef="#ctx0" brushRef="#br0" timeOffset="8648.4947">157 12584 4228,'-79'28'9641,"58"-28"-9641,3 25 320,18-25 1217,0 0-287,0 0-546,18 0-255,3 0-289,19 27-32,-1-27 32,1 26-160,0-26-96,-1 0-577,1 0-832,-1 0-1025,-19 0-2051</inkml:trace>
  <inkml:trace contextRef="#ctx0" brushRef="#br0" timeOffset="8907.5095">316 12505 11530,'-20'0'1826,"20"27"-2466,0-27 575,0 0 770,20 26 384,0-26-480,19 0-449,-19 26 32,0-26 32,21 28 289,-23-28 31,3 25-191,-21-25-33,20 27 256,-20-1-31,-20 1-321,20 0-64,-21-1-160,-17 0 0,17 0-288,-19 1-449,20 0-1761,1-1-5221</inkml:trace>
  <inkml:trace contextRef="#ctx0" brushRef="#br0" timeOffset="17561.0044">3254 10465 7238,'0'25'2851,"0"-25"-2370,0 0-417,0 0 1313,0 0 545,0 0-641,0 0-673,0 0-223,0 0-65,0 0-64,0 0-95,0 0 31,0 0 32,0 0-32,20 0 96,-20 0-31,20 27 31,-20-27-64,19 0-224,1 0 224,0 0-96,1 0-128,-1 0 161,-2 0-129,23 0-32,-21 0 0,0 0 0,19 27 0,-19-27 0,20 0 128,-1 0-192,-19 0 160,20 0-160,-1 0 64,1 0 32,1 0-32,-3 0 32,3 0-32,18 0 32,-19 0-64,19 0 64,-19 0-32,19 0 0,-19 0 0,-1 0-32,2 0 0,-1 0 32,-1 0-64,1 0 96,-1-27-96,1 27 64,0 0 32,-21 0-32,21 0 32,1 0-96,-3 0 96,3 0-64,-1 0 32,-1 0 0,1 0-32,-1 0-32,1 0 128,0 0-96,-1 0 32,1 0 0,-1 0-32,1 0 32,-19 0-32,-1-27 32,19 27-225,-19 0 65,20 0-96,-21 0 160,21 0 32,0 0-32,-21 0 160,21 0-64,0-25 0,-1 25 0,-19 0 0,21 0 0,-3 0 0,3 0 0,-21 0-32,19-27 96,1 27-128,-20 0 64,19 0 0,-19 0-32,20 0 0,-20 0 96,19 0-128,-19 27 64,1-27 0,-1 0 32,18 0-32,-17 0 96,19 0-160,-21 0 32,21 0 128,0 0-160,-1 0 32,1 0 32,1 0 32,-3 0-32,3 25 96,-3-25-192,3 0 128,-1 0-64,-1 0 64,1 0 64,-1 0-32,1 0-160,-20 0 128,19 0-64,1 0 96,1 0-64,-23 0 0,23 0 32,-1 0-32,-1 0 32,1 0 0,-1 0 0,-19 0 64,20 0-32,-20 0-32,19 0-32,-19 0 96,0 0-128,21 0 32,-23 0 0,2 0-32,21 0-32,-21 0 160,-2 0-96,23 0-32,-21 0 32,0 0 64,19 0-160,-19 0 160,0 0-64,0 0 64,19 0-128,-19 0 64,21 0-64,-23 0 192,22 0-192,1 0 32,-2 0 96,1 0-128,-1 27 64,1-27 32,0 0 0,-1 0-96,1 0 128,19 0-64,-18 0 0,17 0 32,3 0-32,-22 0 32,21-27-96,-1 27 128,1 0-64,-21 0 0,22 0 32,-2 0-32,-19 0 96,19 0-192,1 0 128,-1 0-32,0 0 32,2 0-32,-23 0 32,23 0 33,-2 0-1,-19 0-96,19 0 64,-19 0 0,19 0-32,2 0 0,-2-25 32,-19 25-32,19 0 0,1 0 64,-1 0-128,-19 0 64,19 0 0,0 0 96,-18-27-96,18 27 0,-19 0 96,19 0-96,-19 0 32,19 0-64,1-28 64,-21 28-64,22 0 32,-23 0 64,23 0-96,-2 0 0,-19 0 32,0 0 64,19 0-96,-18 0 32,18 0 0,-19 0 0,19-25 64,-19 25-128,19 0 96,-19 0-32,19 0-64,-19 0 128,-1 0-32,2 0-64,-3 0-224,3 0 448,-1 25-160,-21-25 0,21 0-96,-20 0 64,0 0 0,19 0 0,-19 0-64,0 0-64,21 0 160,-3 0-64,-18 0 32,21 0-257,-2 0 546,1 0-289,-20 28 64,19-28-64,1 0 32,-1 0-96,-19 0 128,20 0-96,-1 27 64,-19-27-96,20 0 128,-19 0-32,-3 0-32,2 0 0,-20 0-64,0 0-128,21 0-417,-21 0-480,0-27-1441,0 27-5670</inkml:trace>
  <inkml:trace contextRef="#ctx0" brushRef="#br0" timeOffset="19499.1147">11314 10517 2434,'0'0'704,"0"0"738,0 0 1024,0 0-384,0 0-544,0 0-65,0 0-288,21 0-256,-21 0-64,0 0-96,0 0-193,0 0-256,0 0-95,0 27-65,0-27-64,0 0 0,18 26-32,-18-26 32,0 27-128,20-27 64,0 27 32,1-27 0,-1 26 0,-2 0-32,23-26-32,-21 28 160,19-3-224,1-25 64,0 27 96,-1-27-96,21 26-64,-21-26 128,1 0-128,19 0 96,-18 0-96,18 0 64,-19-26 0,19 26 32,-19-27-64,19 2 161,-19-3-65,19 2 128,-18 0 128,-1-28-64,-1 28 97,1-28-1,-1 2-128,1-1-160,-20-27 0,19 27 0,-19-26 0,0 26 33,0-26-1,1-1 64,-3 1-64,-18-2 224,20 2-192,-20-1 225,0 2-1,0-2-256,20 1-32,-20-26-64,0 23 32,0 4-32,0-27 32,0 25-32,-20-25 0,20 25 64,-20-25 0,2 26-32,18-2-32,-21-25 0,1 26 0,20 28 64,-20-28-32,20 27-32,-20 0-96,1 1 96,19 24-64,-20-24 0,20 25 0,0 27-64,0-27 64,0 27 32,0 0-192,0 0-33,0 0-159,0 0 128,-20 0 32,20 0-97,0 0-351,0 0-482,-20 0-1024,20 0-3331</inkml:trace>
  <inkml:trace contextRef="#ctx0" brushRef="#br0" timeOffset="21353.2214">11948 6597 14830,'-38'0'544,"38"0"289,0 0 32,0-26-97,20 26-287,-2 0-129,43 0-160,-21 0-224,19 0 64,-19 0 64,19 0-192,-18 26 160,-3 2-160,3-28 128,-21 0-128,-20 25 96,0-25-96,0 27 192,-20 1-32,-21-3 0,3 28-64,-3-27 0,21 2 0,0-2 0,20 0-32,0 0 32,20 0 0,0 2 96,21-2-31,-3-26-33,-17 0 64,19 27-128,-21-27-32,1 0-321,0 0-800,0 0-961,-20-27-1473,0 27-2435</inkml:trace>
  <inkml:trace contextRef="#ctx0" brushRef="#br0" timeOffset="21541.2321">12009 6863 14349,'-20'0'1089,"40"0"-1313,0 0 1153,19-26-96,1 26-97,0 0 129,19-28-833,0 28-160,-18 0-801,-1-26-704,-21 26-2563</inkml:trace>
  <inkml:trace contextRef="#ctx0" brushRef="#br0" timeOffset="21852.2498">12446 6014 10890,'-20'-27'576,"20"27"1314,-20 0-320,20 0-674,0 27 258,0-2-386,0 3-287,0 24-321,0 2-96,0-26 32,20 24 64,-20-26-384,20 1-449,-1 0-448,1-1-1025,0-26-1761,0 0-3685</inkml:trace>
  <inkml:trace contextRef="#ctx0" brushRef="#br0" timeOffset="22140.2664">12525 6067 9064,'20'-28'1249,"-20"28"-640,19 0 1377,1 0-1089,0 0 128,-20 0-481,20 0-544,1 28-224,-21-1-96,0-2 191,-21 29 129,21-26 32,-20-2 0,20-26 193,-20 26 159,20 0-128,0-26-96,20 0 1,-20 27 95,20-27-128,1 0-897,17 0-1697,-18-27-2563</inkml:trace>
  <inkml:trace contextRef="#ctx0" brushRef="#br0" timeOffset="22377.2798">12703 5961 7751,'0'-26'3299,"0"26"-3171,21 0 1890,-1 26-545,-2-26-31,3 26-417,-1 1-801,0 26-160,0-26 0,-20-2-32,0 29-96,0-26-128,0-2-32,-20 0-129,20 0-287,-20 1-866,0 0-1601,20-27-3363</inkml:trace>
  <inkml:trace contextRef="#ctx0" brushRef="#br0" timeOffset="23128.3228">12683 6915 1345,'0'26'9000,"0"-26"-9096,0 0 1153,0 28 1249,0-28-736,0 26-385,0 1-384,0-2-513,0 29-32,20-28-64,-20 1-160,0 26-608,21-1-2339,-21-25-7463</inkml:trace>
  <inkml:trace contextRef="#ctx0" brushRef="#br0" timeOffset="25784.4748">7919 7551 3299,'20'-26'1153,"-20"0"64,0 0 705,0-2-257,-20 1 577,20 27-224,-20-25-865,1 25-288,-1 0-480,-20 0-321,20 25-160,-19 2-1,-1 27 33,20-2 0,-1 2 64,21-2-32,0 1-32,0 0 32,21-26-64,19-2-160,-20 2 192,19-27 64,21-27 32,-21 27 0,1-52-64,-20 26-160,1-1-1,-3-26 97,-18 27 96,0 0-32,0-2 32,-18-24 32,-3 52 225,21-26 287,-20 26-63,20 0-257,0 0-128,0 26 128,0 0 0,0 0-64,20 2-63,1-2-97,-3 0-64,2 0-353,21 1-352,-21-27-544,-2 0-1345,23 0-1955</inkml:trace>
  <inkml:trace contextRef="#ctx0" brushRef="#br0" timeOffset="26036.4891">8018 6915 6342,'-20'0'6277,"20"-26"-6052,0 26 31,0 26-224,0-26 512,0 26 321,20 28-544,-20-2-257,21-25-128,-1 26-289,0 1-223,-2-28-353,3 0-416,-1 0 127,0-26-255,-20 0-2787</inkml:trace>
  <inkml:trace contextRef="#ctx0" brushRef="#br0" timeOffset="26319.5054">8158 6837 11306,'20'0'-160,"-1"0"192,-19 0-64,20 26-192,-20-26 224,20 26 256,-20 0-64,0 0-160,0 2 289,0-2 159,-20 1-224,20-2-128,0-25-96,20 27 193,0-27 31,0 0-64,-1 0-128,1-27-320,0 27-609,0 0-224,-20 0-1345,20 0-5221</inkml:trace>
  <inkml:trace contextRef="#ctx0" brushRef="#br0" timeOffset="26557.5188">8356 6809 4516,'0'-26'3459,"20"26"-3363,-20 0 1153,19 26 577,1-26-577,0 28-256,1 24-416,-1-26-257,-2 28-128,-18-28-128,0 1 32,0-2-352,0 29-1121,0-28-1282,0 1-512</inkml:trace>
  <inkml:trace contextRef="#ctx0" brushRef="#br0" timeOffset="26866.5367">8415 7710 13708,'0'53'353,"0"-53"-225,0 27 416,0-2 65,20 2 224,-20 0-385,0-1-384,21 1-832,-21 0-1475,0-1-2401</inkml:trace>
  <inkml:trace contextRef="#ctx0" brushRef="#br0" timeOffset="27789.5894">78 10093 5188,'-39'0'5157,"19"0"-4356,1 0 865,19 0 255,0-25-415,0 25-257,0 0-384,0 0-417,0 0-288,0 0 161,0 0 159,0 0-127,0 0-129,39 25-96,20-25-32,20 27-96,-19-1 192,19-26-160,-20 0 32,2 0-32,-2 27 0,1-27-192,-41 0-288,1-27-33,0 27-63,-20 0-513,0 0-1089,0 0-1185,-20 0-2467</inkml:trace>
  <inkml:trace contextRef="#ctx0" brushRef="#br0" timeOffset="28114.6081">296 9933 13548,'-40'0'929,"1"0"-1185,19 0 800,20 0 866,20 28-321,0-28-352,-1 27-417,41-27-64,-21 26-32,21-26-64,-1 27-160,-18 0 129,-1-27-161,-1 25 32,-19 2-97,0-1 290,0-26-129,-20 27 224,0 0 96,0-1-95,-20 0 95,0 0 0,-20 1 1,21 0-321,-21-1-64,20 1-32,-1-2-32,3 3-577,-2-28-512,20 27-192,0-27-929,20 0-4293</inkml:trace>
  <inkml:trace contextRef="#ctx0" brushRef="#br0" timeOffset="28772.6457">8713 7445 13452,'20'0'513,"0"0"-161,0-27 833,1 27-704,17-25 191,3-2-448,-21 27-416,-2 0-1537,3 0-4101</inkml:trace>
  <inkml:trace contextRef="#ctx0" brushRef="#br0" timeOffset="28907.6527">8794 7631 14413,'0'0'96,"18"0"961,22 0 0,-19 0-704,-1-26-225,19 26-801,-19-28-4356</inkml:trace>
  <inkml:trace contextRef="#ctx0" brushRef="#br0" timeOffset="29571.6911">9308 7341 11466,'-39'-28'993,"39"28"1346,-20 0-1058,0-27-801,0 27 129,20 0-385,-19 27-256,-1-27-32,20 28 32,0-3-32,0 2-32,0-2-193,20 2 1,-1 1 0,1-2 32,0-26 95,0 26 129,1-26 97,-21 0 127,18-26 32,-18 26-32,0-26-96,0-2-96,0 1 32,0 27-96,-18-25-256,18 25-257,0 0-320,18 0 257,-18 25 480,20 2 96,1 27 64,-1-28 0,0 26 96,19 2 64,-19-28 64,-20 27-32,20-26 161,-20-1 287,0 1 129,-20-2-64,0 2-193,-1-27-224,3 0-160,-22 0-160,-1 0-224,2-27-32,19 27-289,-20-25-832,21-28-2274,19 26-4549</inkml:trace>
  <inkml:trace contextRef="#ctx0" brushRef="#br0" timeOffset="29853.7076">9428 6889 6854,'0'0'2242,"0"26"-2402,-21 0 1794,21 2 255,0 25-63,21 26-449,-1-26-736,0 26-353,0-26-128,0 2-96,-1-3 33,21 0-194,-20-24-191,0-2-192,19 0-609,-19-26-1314,1 0-1985</inkml:trace>
  <inkml:trace contextRef="#ctx0" brushRef="#br0" timeOffset="30213.7282">9646 6915 10794,'0'0'1313,"20"0"-1153,1 0 1410,-1 0-513,-2 0-225,2 0-511,1 26-385,-1-26 64,0 28-96,-20-28 64,0 26 32,0 26 32,0-25 128,0 0 96,0 26-32,0-26-96,0-1 0,0 0-128,0 0 96,19 1 1,1 0-33,0-27-225,0 0-287,0 0-545,-1 0-1217,-19 0-1538</inkml:trace>
  <inkml:trace contextRef="#ctx0" brushRef="#br0" timeOffset="30371.7371">9646 7207 12555,'20'0'257,"1"0"800,-1 0 96,18 0-737,-17 0 65,19-26-321,-21 26-513,1 0-1857,0-27-1986</inkml:trace>
  <inkml:trace contextRef="#ctx0" brushRef="#br0" timeOffset="30675.7546">9786 6386 9096,'0'0'2755,"0"25"-2915,0-25 1761,0 27-63,0 0-546,0-1 1,20 28-448,-20-2-385,19 1-128,-19 27 32,20-53-416,0 25-833,0-24-705,0-2-993,-1-26-1921</inkml:trace>
  <inkml:trace contextRef="#ctx0" brushRef="#br0" timeOffset="30950.7703">9865 6518 10634,'40'0'96,"-21"0"480,1 27-159,0-27-193,0 26 352,-20-26-383,20 26-97,-20 2 64,0-28 64,-20 25 96,20 2-192,0-27-64,-20 28-31,20-28-33,20 0 128,-20 0-160,20 0-609,-1 0-928,1-28-802,-20 28-351,20-27-1859</inkml:trace>
  <inkml:trace contextRef="#ctx0" brushRef="#br0" timeOffset="31187.7839">10023 6279 12043,'20'54'673,"0"-28"416,0-26 32,1 27-64,-21-2 32,18 2-353,2 0-447,0-1-257,-20 1 0,21 0 32,-21-1-64,0 0-192,0 2-577,-21-3-224,21 2-833,0 1-2049,-20-3-5350</inkml:trace>
  <inkml:trace contextRef="#ctx0" brushRef="#br0" timeOffset="31490.8011">10142 7233 11787,'20'26'1729,"-20"-26"-736,21 27 32,-21 0-224,20-27-64,-20 28-321,0-3-384,18 2-737,-18-27-2434,0 25-6470</inkml:trace>
  <inkml:trace contextRef="#ctx0" brushRef="#br0" timeOffset="32189.8411">10203 6465 7975,'0'0'416,"18"0"577,-18 0 897,21 0-32,-21 26-289,40-26-640,-20 27-640,-1-27-225,1 27-64,0-1 192,0 0 32,0 2 160,-20 24 129,20-24-161,-1 24 1,-19 0-129,20 2-128,0-2-32,-20 2-32,0-1 32,0-1-160,0-25-288,0 53-33,-20-28-576,0 1-897,1 2-2402</inkml:trace>
  <inkml:trace contextRef="#ctx0" brushRef="#br0" timeOffset="34876.9948">12545 5458 7591,'0'25'576,"0"-25"193,0 0-385,0 0-63,0 0 1184,0 0 65,0 0-417,0 0-224,0-25-65,0 25-319,0-27-353,0 27-64,-20-26-64,20-1-32,-20 0-128,0-25-32,20-1 96,-20 0-32,1-1 64,-1 2 32,0 26 128,20-28 96,-20 28 193,20 26 31,0 0 33,-20 0-225,20 0-288,20 0-192,-20 0 224,40 0-64,-20 0 160,19 0 32,21 0-192,-21 0 64,1 0 64,-1 0-96,1 0-160,-19 0-64,17 0-321,-38 0-320,21 0-608,-21 0-1794,0 0-3395</inkml:trace>
  <inkml:trace contextRef="#ctx0" brushRef="#br0" timeOffset="35374.0224">12386 5458 5349,'20'0'1217,"0"0"993,-20 0 256,0 0-992,20 0 95,-20 25-544,19 3-480,1-28-257,-20 26-128,20 2 0,0-3 0,0-25 96,-20 27 225,19-27 63,1 0 129,0-27 96,0 27-321,1-25-31,-3-3-161,2-26-160,0 29-64,1-2-64,-1 1-1185,-20-1-1570,18 27-6213</inkml:trace>
  <inkml:trace contextRef="#ctx0" brushRef="#br0" timeOffset="38068.1768">8079 6386 7366,'0'0'161,"0"0"351,18-27 1122,-18 27-1,0-26-384,-18-1 65,18-26-418,0 27-319,-20-28-97,0 0-159,-1 2-129,1-28-160,2 28 0,18-1-64,-21 0 32,1-1 224,20 28 385,0 26-225,-20 0-224,20-26-64,0 26-224,20 0-64,-20 0 128,20 0 64,1 26 0,-3-26 32,23 0 32,-21-26-64,18 26 64,-17 0-64,-1 0-32,0 0 32,0-26-160,-1 26-385,1 0-159,-20 0-33,20 0-480,-20 0-1313,0 0-1602</inkml:trace>
  <inkml:trace contextRef="#ctx0" brushRef="#br0" timeOffset="38580.2065">7939 6306 6534,'0'0'1537,"0"0"385,0 0 224,0 0-609,20 0-672,-20 0 192,21 0-608,-3 27-97,2-1-64,1 1-448,-1-27 545,0 25-418,-2-25 258,-18 27 127,21-27-128,-21 0 577,20-27-192,-20 27-257,20-25-448,-20-28 192,20 26 224,-1-26-352,-19 27-256,20 0-929,0-2-2659,-20 28-7335</inkml:trace>
  <inkml:trace contextRef="#ctx0" brushRef="#br0" timeOffset="41920.3971">4187 7657 6630,'0'0'2498,"0"0"-1665,0 0 768,0 0-127,0 0-737,0 0-65,0 0-159,0 0-129,0 26-96,0-26 1,21 27 31,-21 0-96,0 26-160,0-1 0,0-25-32,0 26-32,0 0 0,0 1 0,0-29 32,0 2-32,0 1-64,0-3-448,0-25-513,0 27-897,0-27-1441,0 0-4741</inkml:trace>
  <inkml:trace contextRef="#ctx0" brushRef="#br0" timeOffset="42439.4268">4088 7975 1217,'0'0'3683,"-20"-26"-1921,20 26 416,0 0 192,0 0-576,0 0-737,0 0-673,0 0-192,0 0 33,0 0 127,0 0-32,20 0-128,-20 0 1,0-27-1,20 0-32,-20 1-32,0 26-32,19-27 192,-19 0-192,0-25-160,20 26 64,-20-1 0,20 27 0,-20-27-64,20 1 64,-20 26-96,21 0-32,-21-26 0,0 26 64,0 0 32,0 0-64,0 0 160,18 26 64,-18-26 0,20 26-32,-20-26-64,21 27 0,-1 0-32,18-27-192,-17 26-993,-1-26-2883,0 27-7173</inkml:trace>
  <inkml:trace contextRef="#ctx0" brushRef="#br0" timeOffset="51246.9308">3214 11894 6053,'0'0'1730,"0"0"-1730,0 0 480,0 0 1730,20 0-256,-20 0-993,0 0-448,0 0-33,20 0 65,-20 0-33,20 28-160,-20-28-63,20 0 127,-1 0-160,1 0 33,0 0-161,21 0-32,-3-28 32,-17 28-64,19 0-32,-1 0 0,1-25-32,-20 25 32,19 0 64,1 0 0,-1 0-128,1 0 128,1 0-192,-21 0 96,18 0 0,3 0 96,-2 0-64,1 0 0,-20 0-96,19 0 96,1 0 32,0-27-32,-1 27 1,1 0-322,-1 0 578,2 0-322,-21 0 66,18 0-33,3 0 0,-1 0-33,-1 0 33,-19 0 0,20 0 0,-1 0 65,1 0-65,1 0-65,-23 0 162,23 0-194,-1 0 97,-22 27 0,23-27 0,-1 0 0,-21 0 0,21 25 0,-20-25-64,0 0-64,19 0 96,-19 0 32,21 28 0,-3-28 0,23-28 32,-22 28 64,21 0-64,-1 0 32,20 0-64,-19 0 129,-1-25-354,20 25 546,2 0-321,-22-27 32,20 27-32,0 0-32,2-26 96,-22 26-64,20-27 0,0 27 0,1 0 32,-21-27-32,20 27 0,2 0 32,-22 0-96,0 0 64,21-26 0,-21 26 32,0 0 0,2 0-96,-23 0 160,23-26-96,-2 26-96,1 0 96,-1 0 64,2-28-96,18 28 0,-20 0 64,1 0-96,-1 0 192,0 0-160,-19 0 0,1 0 32,17 0-64,-17 0 96,-2 0-32,21 0-32,-1 0 64,-19-25-32,19 25 0,2 0 0,-2 0 0,-1 0 0,3 0 32,-2-27-32,1 27 64,19 0-96,-20 0 0,20 0 32,-18 0-32,-2-26 0,21 26 64,-21 0-224,0 0 288,22 0-192,-22 0 128,0 0-64,1 0 64,-1 26 64,1-26-224,-1 0 224,0 0-128,2 0 32,-2 27-32,-19-27 32,19 25-64,-19-25 32,19 0-289,-19 28 577,19-28-224,2 0-320,-2 26 256,-19-26-64,19 0-64,1 0 64,-1 26 64,0-26 0,2 0 0,-2 0 32,1 0 32,-1 0-32,1 0 32,19 0 0,-20 0-32,20 0 0,2 0-32,-2-26 32,0 26 32,0 0-32,20-26 32,-19 26-32,20 0 32,-21 0-32,21 0 0,-21-28-32,0 28 64,0 0-32,1 0 32,-1-25 64,-20 25-96,2 0 64,-22 0-32,1 0-128,0 0 128,-21 0-32,1 0-32,-20 0-256,0 0-961,0 25-1666,0-25-2498</inkml:trace>
  <inkml:trace contextRef="#ctx0" brushRef="#br0" timeOffset="51809.9628">11671 11869 4900,'20'0'769,"-20"0"-4004</inkml:trace>
  <inkml:trace contextRef="#ctx0" brushRef="#br0" timeOffset="52284.9902">11632 11842 6790,'0'0'801,"0"0"128,0 0 320,0-26-288,0 26 32,0 0 32,0 0-321,0 0-191,0 0-33,0 0-416,0 26 64,0-26 0,0 27-31,19-2 95,1 3 0,20-2 96,-20 0-96,19-26-63,1 27-33,-1-27 0,22 27-32,-2-27 0,1 26-32,-21-26-32,21 0 32,-1-26 32,2-1 96,-2 0-32,0 1 64,1-28 193,-1 29-65,-19-28-288,19-1 64,-19 2 128,-1-1-95,1 26-33,-19-26 64,-1 26 32,-2 1 160,3 0-63,-21 0-225,0 26 32,0-27-160,-21 27-321,21 0-576,0 0-224,-18 0-1473,18 0-4069</inkml:trace>
  <inkml:trace contextRef="#ctx0" brushRef="#br0" timeOffset="53107.0368">12962 10570 9480,'-20'27'2147,"20"-27"-1635,-20 0 1025,20 0-448,20 0 1,0 0-258,-1 0-383,21 0-257,1 0-64,-3 0-224,3 27 288,-21-27-256,-2 0 64,-18 26-32,0 0 0,0 2 0,-18-3 32,-2 28 64,0-26-64,20 26 0,-21-27 0,21 28 0,0-28 0,21 0 0,-1 1 0,0-27-32,-2 25-128,23-25 0,-21 0-65,0 0-319,-1-25-833,-19 25-994,0 0-2049</inkml:trace>
  <inkml:trace contextRef="#ctx0" brushRef="#br0" timeOffset="53274.0469">12962 10914 12619,'0'0'1218,"19"0"-1026,1 0 1121,20-26-320,-1 26-160,2 0-481,-21-26-320,18 26-544,-17 0-1314,-1 0-2434,0 0-6693</inkml:trace>
  <inkml:trace contextRef="#ctx0" brushRef="#br0" timeOffset="53572.0642">13279 10093 5060,'0'0'1890,"0"27"32,0-1 993,0 1-1090,-19 26-607,19-1-386,0 2-511,19-1-193,-19 0-32,20-1-64,-20-25-128,20 0-225,0-27-159,0 0-577,-20 0-1313,19 0-2627</inkml:trace>
  <inkml:trace contextRef="#ctx0" brushRef="#br0" timeOffset="53844.0792">13359 10226 8007,'19'0'64,"1"0"609,0 0 832,0 0-192,1 26-448,-3 0-608,-18 1-97,0 0 224,0-1 257,0 1 159,0-2-255,-18-25-193,18 28 65,-21-28-97,21 27-288,0-27-32,0 0 32,21 0 32,-3 0-128,2 0-384,0 0-353,1 0-801,-1 0-1152,-20 0-1699</inkml:trace>
  <inkml:trace contextRef="#ctx0" brushRef="#br0" timeOffset="54059.0914">13538 10120 7815,'0'0'2306,"0"0"-2082,0 26 2147,20-26-386,-2 54-383,2-28-449,-20 0-480,21 0-449,-21 28-96,20-28-64,-20 26 32,0-24-608,-20 24-353,20-25-961,-21 0-2786</inkml:trace>
  <inkml:trace contextRef="#ctx0" brushRef="#br0" timeOffset="54552.1198">13398 11101 14125,'0'0'929,"0"0"-737,0 0 1313,20 0-640,0 0-224,1 0-257,-3 0-320,2 25-32,0-25-32,1 27-64,-21 0-64,0-1-96,0 1-64,-21-2 191,1 3 1,20-2 128,-20-26-64,20 28 128,0-28-63,0 25 31,0-25 224,20 0-224,21 0 0,-21 0-96,18 0-160,3 0-449,-1 0-1377,-21 0-4580</inkml:trace>
  <inkml:trace contextRef="#ctx0" brushRef="#br0" timeOffset="58360.338">3234 13327 11947,'0'0'1313,"-20"0"-993,20 0 481,0 0 288,0 0-192,0 0-577,20 0-31,-20 0 223,20 0-160,20 0-63,-21 0-1,21 0-192,1 0-128,-3 0 160,3 0-32,-2 0-32,1 0 96,0 0-192,-1 0 161,1 0-97,-1 0-32,1 0 32,21 0-64,-23 0 128,3 0-128,18 0 0,1 0 96,-1 0-160,0 0 192,1 0 0,-1 0-128,20 0 0,-18 25 96,18-25-96,-20 0 64,22 0-32,-2 0-32,-21 0 96,23 0-96,-22 0 32,20 0 32,-18 0-64,18 0 64,-20 0-32,20 0 0,-19 28 0,19-28-32,-18 0 32,-2 0 32,-1 27-32,23-27 32,-22 0 32,0 25-96,1-25 0,19 0 32,-20 0 32,2 0-32,18 27 0,-20-27 32,1 0 32,-1 0-224,22 0 256,-2 0-64,-20 0-32,20 0 32,-19 0 32,-1 0-224,20 0 256,-18 0-128,18 0 32,0 0 32,1 0-32,0 0 0,-1 0 0,0 0-32,0-27 64,1 27 32,-1 0-128,-20 0 96,20 0-64,2-25 128,-2 25-160,-20 0 64,22 0 0,-2-27-32,-20 27-32,20 0 64,1 0 32,-1 0-64,-20-28-32,20 28 160,-18 0-32,-2 28-96,21-28 32,-1 0 0,-20 0-32,20 0 64,2 0-32,-2 0 0,0 0 0,0-28 0,0 28 0,2 0 32,18 0-32,-20-25-32,0 25 64,0 0-64,2 0 32,-2 0 96,0 0-160,0 0 32,-18 0 96,38 0-128,-20 0 160,0-27-160,0 27 64,2 0-32,18 0 96,-20 0-160,0 0 192,20 0-96,-20 0 128,0 0-32,21 0 32,-20 0-64,19 0 0,-20 0-32,1 0-32,19-27-32,-20 27 129,1 0-130,-1 0 33,1 0 97,-1 0-161,1-25 64,19 25 0,-19 0 0,-22 0 0,22 0 0,-20 0 0,-21 0 0,1 0-65,0 0-31,-21 0 64,1 0-224,0 0-32,-20 0-449,0 0-864,0 25-2788</inkml:trace>
  <inkml:trace contextRef="#ctx0" brushRef="#br0" timeOffset="59456.4006">11969 13432 3427,'0'0'929,"-21"0"-449,21 0-64,0 0-191,0 0-1,-18-25 545,18 25-1,0 0-127,0 0 64,0 0 416,0 0 224,0 0-192,0 0-128,0 0-96,0 0-545,0 0-127,0 0-33,0 25 0,18-25-32,-18 27-128,21-1-32,19-26 0,-20 27 0,19 0 32,1-1 0,0-26-64,-1 26 64,22 2-32,-23-28 33,23 0-1,-2 0 32,0 0-96,1 0 0,-21-28 32,21 28 0,-21-26 0,1 26 32,-19-26 32,17-1 0,-17 0 224,19 1 33,-20-26-1,19 25 64,-19-26 1,0 26-97,0-25-192,0 24 64,-20 1-256,19-25 128,-19 25 129,0 1-33,0-1 32,0 0-160,0 27 32,0-26-96,0 26-128,0 0 0,0-26 0,0 26-193,20-28-223,-20 28-706,0-25-992,-20 25-1794,20 0-1953</inkml:trace>
  <inkml:trace contextRef="#ctx0" brushRef="#br0" timeOffset="60134.4395">13041 12318 8904,'0'0'1185,"0"0"256,0 0 737,0 0-768,21 0-770,-21 0-191,18 0-353,23 0-96,-21 28 32,0-28-32,19 26-64,-19-26-96,20 26 96,-21-26-64,1 0-161,0 27-127,-20-27 160,0 25 160,-20-25 128,20 28 0,-20-1 96,20 26 32,-19-27 96,19 2-96,0-3-64,0-25-64,19 27 32,1-1 1,0-26-33,20 27-32,-21-27-129,1 0 1,0 0-288,-20 0-865,0 0-1154,0 0-1729</inkml:trace>
  <inkml:trace contextRef="#ctx0" brushRef="#br0" timeOffset="60359.4524">13100 12637 11466,'0'-25'1250,"0"25"-386,21-28 994,-1 28-705,18 0-576,-17-26-385,19 26-192,-20 0 0,19 0 0,-19 0-192,20 0-609,-21 0-96,1-26-160,-20 26-160,0 0-256,20-27-962,-20 27-2754</inkml:trace>
  <inkml:trace contextRef="#ctx0" brushRef="#br0" timeOffset="60654.4688">13398 12001 2466,'-20'-53'1762,"20"53"384,0 0-417,-19 0-352,19 26 225,-20 1-257,20 0-160,0 26-352,0-1-224,0-25-257,0-1-160,20 28-96,-20-28-64,19 0 32,1-26-128,-20 26-448,20-26-994,0 0-1953,1 0-5637</inkml:trace>
  <inkml:trace contextRef="#ctx0" brushRef="#br0" timeOffset="60935.4853">13477 12054 5413,'20'0'832,"0"0"-127,1 0 1153,-1 0-321,-2 0-576,2 0-416,1 0-257,-21 27-224,0-27-64,0 27 96,-21-2-96,1 2-96,2-1 96,18 1 96,-20-27 192,20 27-63,0-27-33,0 0 0,0 0-64,20 26 0,-2-26-480,23 0-801,-21-26-1185,0 26-1762</inkml:trace>
  <inkml:trace contextRef="#ctx0" brushRef="#br0" timeOffset="61230.5022">13657 11894 8648,'0'0'704,"0"0"-255,20 28 1216,-1-28-447,1 26-97,0 0-161,-20 1-575,20 0 127,0-1 97,-20 28-225,0-29-224,0 28-63,0-26-33,0 0-64,-20-1-289,0 0-640,20 0-704,-20 2-1762,0-2-4132</inkml:trace>
  <inkml:trace contextRef="#ctx0" brushRef="#br0" timeOffset="61706.5288">13576 12664 14701,'-18'0'705,"18"0"-289,0 0 641,18-27-416,2 27-225,1 0-127,19 0-289,-1 0 0,-19 27 0,0-27 0,0 26-128,-20 1-161,0-27 97,0 27-32,-20-1 64,0 0 0,0-26-33,20 26-63,-19 1 64,19 0-96,0-1-33,0 1-191,19-2-129,-19 3 225,20-2 256,0-26 160,-20 26 96,20-26 192,-20 27 289,-20-27 159,0 0-31,0 0 128,1 27-481,-21-27-416,20 0-32,-21 0-705,23 26-1857,-2-26-5958</inkml:trace>
  <inkml:trace contextRef="#ctx0" brushRef="#br0" timeOffset="63064.6068">4981 16903 4131,'0'0'5734,"0"0"-4357,0-26 321,0 0 320,-20 26-833,20-28-352,-20 1-225,-19 27-256,19-25-223,0-2-97,-19 27-96,19 27 32,-20-2-33,19 2 98,-17 53-130,18-28 33,20 2 0,0 25 0,0-26 0,20-26 32,0 0-32,19-1 96,1-26 0,-1 0 0,1-26 64,0-1-96,-1-26 96,-19 1-32,0 25 33,1-26-1,-21-1-32,0 2-32,-21-2 64,21 27 96,-20 2 192,0-2-31,20 27-257,-20 0 128,20 27 96,0 25 129,20 2-257,-20-28-128,20 26 0,0 2-96,1-27-288,17 25-97,-18-52-672,21 27-320,-23-27-3203</inkml:trace>
  <inkml:trace contextRef="#ctx0" brushRef="#br0" timeOffset="63374.6242">5139 16293 6213,'-18'-26'1634,"-2"0"-1602,20 26 609,0-28 1889,0 28-192,0-26-961,0 26-704,-21 0-224,21 0 351,0 26-63,0 2-321,-20 24-159,20-25-193,20 26 32,-20-26-32,0 0-96,21-2 128,-1 3 0,-2-3-192,3-25-449,-1 0-960,0 0-1890,0 0-4997</inkml:trace>
  <inkml:trace contextRef="#ctx0" brushRef="#br0" timeOffset="63664.6408">5220 16213 12395,'0'-26'449,"-20"26"-353,20 0 1601,20 0-544,-20 0-448,19 0-417,-19 26-256,20-26 32,0 28-64,-20-2 0,20 0-96,-20 1 64,0-2 64,0 3 64,0-1 33,0-27 63,-20 27 0,20-27-32,0 0-96,20 0 0,-20 0-160,20 0-737,-1 0-960,1 0-1731,20 0-2401</inkml:trace>
  <inkml:trace contextRef="#ctx0" brushRef="#br0" timeOffset="63894.6546">5398 16108 8584,'0'-27'1569,"0"27"-992,0 0 1601,20 27-641,-20 0-640,21-1-417,-3 0-95,-18 0-97,20 2-288,-20-2 32,21 0-384,-1 1-513,-20-2-480,0 30-577,0-28-2146</inkml:trace>
  <inkml:trace contextRef="#ctx0" brushRef="#br0" timeOffset="64384.6826">5358 17009 11146,'20'0'-32,"0"0"96,0 0-96,1 0-288,-3 0 96,2 0-641,1 27 64,-21-27 705,20 27 320,-20-2 225,0 2-289,0-1-160,0 1 0,0 0-96,0-1-193,0 1 161,0-2 224,20 2 385,-20-27 255,18 27-255,-18-27-65,21 0 161,-21 26-33,-21-26-95,21 27-257,-18-27-96,-2 27 32,-21-27 32,3 0-416,17 0-1506,1 0-2658</inkml:trace>
  <inkml:trace contextRef="#ctx0" brushRef="#br0" timeOffset="64601.6944">5795 16744 18065,'0'0'-129,"0"0"290,20 0 575,0 0 33,-1 0-641,21 0-512,-19 0-1442,17 0-2114</inkml:trace>
  <inkml:trace contextRef="#ctx0" brushRef="#br0" timeOffset="64737.7022">5894 16877 15502,'0'52'224,"0"-52"737,0 0 609,21 26-1058,-1-26-608,-2-26-1281,2 26-3652</inkml:trace>
  <inkml:trace contextRef="#ctx0" brushRef="#br0" timeOffset="65437.7425">6550 16691 12395,'0'-27'96,"-20"0"-448,-20 27 320,1 0 32,-1 27-64,-1 0 64,3-1-64,17 28 32,1-2 32,0-24-96,20 24-225,20-26 225,21 0 160,-3-26 32,3 0 225,18 0 63,-19-26 161,0-26 255,-1 26-127,-19-2-64,-20 1-97,0 2-448,0 25-352,-20 0-64,0 0-225,20 0 193,-19 25 191,19 2-223,19 27 320,1-28 96,0 54-96,20-27-385,-21-1 225,21 28 416,1-27 417,-23-1 736,-18 2 513,0-28-257,0 1-287,-39 25-386,19-52-319,-39 27-385,19-27-224,-19 28-448,19-28-1,-19-28-255,-1 28-578,21-27-1312,19 27-3588</inkml:trace>
  <inkml:trace contextRef="#ctx0" brushRef="#br0" timeOffset="65863.766">7046 16081 10826,'-20'-53'1601,"20"28"-1120,0 25 384,-20 25 127,20 2-319,0 26 160,-20 0-64,20-1 63,0 2-31,0-1-448,0 27-257,0 25-96,0-25-161,20 26-127,-20-26-160,20 0-161,20-28 1,-21-26-706,21 0-1184,19-26-3332</inkml:trace>
  <inkml:trace contextRef="#ctx0" brushRef="#br0" timeOffset="66194.7859">7364 16427 15694,'-20'-27'128,"20"27"-288,0-27 993,20 27-96,-1 0-545,1 0-160,20 0 32,-20 27-64,19 0 0,-19-2 32,0-25-64,1 28-32,-21-3 96,0 2 0,0 26 96,0-26 160,-21 25-127,21-25-97,-20-1-32,20 28 0,0-54 32,20 25 128,1-25 0,-3 27-224,22-27 96,1 0-128,-23 0-769,23 0-1088,-21-27-3140</inkml:trace>
  <inkml:trace contextRef="#ctx0" brushRef="#br0" timeOffset="66461.8014">7423 16664 14669,'-20'0'2050,"20"27"-2082,0-27 481,20 0 95,0-27 161,0 27-609,19-27-288,22 27-929,-23-25-1378,3 25-5124</inkml:trace>
  <inkml:trace contextRef="#ctx0" brushRef="#br0" timeOffset="66831.8224">7741 15737 10153,'-20'-28'1954,"20"28"-1794,0 28 1538,-20-1 448,20 26-705,0-26-672,0 52-129,0-26-383,0-1-129,0 1-128,0 1-192,20-28-129,0 0-191,0 0-321,-1-26-833,1 0-2113,20 0-7368</inkml:trace>
  <inkml:trace contextRef="#ctx0" brushRef="#br0" timeOffset="67090.8374">7820 15869 13708,'0'0'1154,"0"0"-1347,20 0 578,0 0 608,0 0-225,-1 0-383,-19 27-257,20 0-32,-20-1 192,0 1 225,0 0-609,0-2 384,0 28-96,0-53-224,0 27 128,0-27-32,0 0-96,20 27-64,-20-27-256,20-27-289,1 27-384,-3 0-1089,2 0-2594</inkml:trace>
  <inkml:trace contextRef="#ctx0" brushRef="#br0" timeOffset="67320.8506">7959 15764 9769,'0'-27'3331,"0"27"-3619,21 0 640,-21 0 1185,18 27-191,2 0-417,-20-1-161,21 26-95,-1 2-64,0-1-417,-2-1-192,-18 1-417,21 1-255,-21-28-738,0 26-1248,0-24-1762</inkml:trace>
  <inkml:trace contextRef="#ctx0" brushRef="#br0" timeOffset="67954.8867">7980 16637 16527,'-21'0'577,"1"0"-545,20 0 736,0 0-287,0 0-321,20 0-224,1 0-160,-21 0-161,18 0 33,2 0-32,1 27-353,-21 0 64,20-27 385,-20 26 192,0 1 128,-20-27 32,20 27-64,0-27 0,0 25-32,0 2-128,0-27-321,20 28-255,0-28 223,19 0 289,-19 26 128,0-26 192,-20 26 993,0-26-32,0 0-96,-40 26-288,19-26-513,-17 0-288,-3 0-353,3 0-736,17 0-1377,1 0-1827</inkml:trace>
  <inkml:trace contextRef="#ctx0" brushRef="#br0" timeOffset="68358.9097">8158 15684 11627,'-20'-25'1441,"20"-3"-1473,20 28 704,-20 28 1154,39-28-481,-19 25-384,20 28-224,-1 1-192,1-1-65,0-1-96,-1 1-95,2 26-97,-3 1-160,-18-1 128,1-25-96,-21 25 0,0-26-32,20 26 32,-20 1-288,0 0 32,-20 25-160,-1-26-834,1-24-1985,-18 23-7559</inkml:trace>
  <inkml:trace contextRef="#ctx0" brushRef="#br0" timeOffset="74709.2731">3274 13352 10281,'0'0'1698,"0"0"-1378,-20 0 321,20 0 704,0 0 160,0 0-416,0 0-704,0 0-193,0 0-64,20 0 192,0 0-159,-1 0-65,1 0-32,0 0 32,21 0-128,-3-25 64,3 25 64,-2 0 0,1 0-128,0 0-32,-1 0 128,-19 0-32,20 0-64,-1 0 32,1 0-32,-19 0 32,17 0 0,3 0 32,-21 25-96,0-25 96,-1 0-64,21 0 32,-20 28 0,0-28 32,-1 0-32,1 0-32,0 0 96,0 27-32,0-27-32,19 0 64,-19 0-64,21 0 32,-23 0 32,23 0 0,-21 0-32,18 0 0,3 0 289,18 0-97,-19 0-224,19 0 32,-19 0 32,21 0-32,-2 0 32,-1 0-64,3 0 96,-2-27-192,20 27 160,-19 0-64,-1 0 32,2-28-32,-2 28 0,0 0 0,-19 0 0,19 0 0,-19 0 0,21 0-32,-2 0 128,-19 0-128,19 0 32,-19 0-32,19 0 96,-19 28-64,19-28-32,0 0 96,-19 0-96,19 0 64,-18 0-32,-1 0 0,-1 27 0,21-27 0,-21 0-32,1 0 64,1 0 0,-3 0-32,23 0 32,-22 0-96,21 0 64,-21 0 32,1 0 0,19 0-32,1 0 0,-21 0 0,22 0 0,-23 25 0,23-25 32,-22 0-64,21 0 128,-21 0-192,21 0 64,-1 0 32,-18 0 32,17 0-32,-17-25 0,18 25 32,-19 0-64,19 0 32,1 0 96,-21 0-128,1 0 0,19 0 0,-18 25 32,-3-25 32,3 0-32,-1 0 32,19 0-32,-19 0 0,-1 0 96,1 27-96,1-27 32,-3 0-32,3 0 32,-3 0-64,23 0 32,-22 0 0,1 0 32,0 0-32,-1 0 0,1 0 65,-1 0-65,1 0 0,1 0 0,18 0 32,-19 0-64,-1 0 32,1-27 0,19 27-65,-19 0 194,1 0-161,17 0 96,-17 0-64,-2 0 128,21 0-64,-21 0-64,1-25 32,-1 25-64,21 0 32,-21 0-32,21 0-32,-21-27 64,2 27 0,17 0 0,-17 0 32,-1 0-64,-1-28 96,1 28-64,19 0 0,-19 0 0,1 0 0,-3 0-32,3 28 64,-2-28 32,21 0-160,-21 0 64,1 0 128,0 0-96,-1-28-96,22 28 224,-23 0-192,3 0 96,-3 28-32,23-28 96,-22 0-224,1 0 224,0 0-128,19 0 64,-19 0-32,19 0 0,-18 0-32,18 0-32,1 0 160,-1 0-128,0-28 64,1 28-32,-1 0 32,-18 0 0,17 0 32,3 0-96,-2 0 32,1-25 64,-1 25-128,0 0 64,2 0 0,-2-27 128,1 27-224,19 0 64,-40 0 64,21 0 64,-1 0 0,2 0 0,-2 0-64,-1 0 0,3 0 0,-2 0-32,-19 0 0,19 0 64,-19 0 161,1 0-33,18 0-32,-19 0-64,-21 0-32,21 0-64,0 0 64,-21 0-96,1 0 32,0 0-64,-20-27-128,0 27-160,0 0-737,-20 27-1410,-19-27-10569</inkml:trace>
  <inkml:trace contextRef="#ctx0" brushRef="#br0" timeOffset="113829.5101">3135 8982 1761,'0'0'1057,"0"0"-672,0 0 447,0 0-255,0 0 480,0 0 352,0 0 97,0 0-33,0 0-96,0 0-384,0 0-416,0 0-321,0 0 32,0 0-63,0 0 159,0 0 128,0 0-63,0 27-129,0-27-32,0 26-63,0 0-129,0 0-32,0 27-128,20-27 96,-20 1-64,0 26 64,0 1-32,0-29-32,0 28 64,0 1 0,0-2-32,20-26 0,-20 28 32,0-2-32,0 1-32,0 0 0,0-1 0,0 3-96,0-30 128,0 29 0,0-1 0,0 0 0,0-26 0,-20 25 32,20 1 0,0-26 32,0 26-128,0-1 64,-20 2 64,20-1-64,0 0-64,0-26 64,-20 25 0,20 1 0,0 1 64,0-2 0,0 1-32,0 0 32,0 1-32,0 24 32,0-24-32,0-1-32,0 0 0,0-1-32,20 2 32,-20-1-32,0 0 32,0-27 0,0 27 0,0 0 0,0 1 0,0-2 32,0-26-64,0 28-96,0-1-32,0 0 64,-20-1 31,20 2-31,0-1 128,0-28 32,0 29-64,0-1 97,0 0-33,0 1-96,0-2 0,0 1-32,0 0 31,0-27-63,0 28 96,0-2 32,0-25-64,0-2 64,0 30 32,0-28-64,0 25-32,0 1 64,0 0-32,0-26 0,0 26 0,0-1 0,0-25 0,0 0 0,0-1 0,0 26 33,0-24-33,0-2 0,0 0-33,0 1 33,0 0-32,0-1-160,0 1-96,0-27 32,0 27 192,0-2 64,0-25 64,0 27 32,0 1 0,0-3 64,0 2-128,-19-27-64,19 27 0,0-27-96,0 25 96,0-25-32,0 0 0,0 0-32,19 28 0,-19-28 96,0 0 32,0 0-64,0 0 0,20 0 32,-20 0 32,0 27 0,20-27-32,-20 0 0,0 0 0,20 0 0,0 0 32,-20 25-32,19-25 0,1 0 0,0 0 0,-20 0 0,20 0 0,0 0 0,-1 0-32,1 0 32,0 0 32,1 0-32,17 0 0,-18 0 0,21 0 0,-21 0 0,-1 0 0,21 0 0,-20 0 32,19 0-32,-19 0 64,20 0-32,-20 0 0,-1 0 32,21 0-32,1 0-32,-21 27 192,18-27-128,3 0-64,-2 0 32,1 0 32,0 26 0,19-26 32,-19 0 0,19 0 65,-18 0-65,18 0 32,-1 0 0,-17 0 0,18 0-64,1 0 0,-1 0-64,2 0 32,-3 0-32,3 0 32,-2 0 0,0 0 0,1 27-32,-1-27 64,2 0 32,-3 27 1,1-27-1,2 0 32,-2 26-32,1-26 0,19 0 0,-20 0-32,2 26-64,-2-26 0,1 0 0,-1 0 64,20 0-64,-19 28 64,-1-28-32,0 0-32,22 0 0,-22 0 32,0 0 64,1 0-224,-1 25 128,22-25 0,-22 0 0,0 27 0,1-27 0,19 0 0,-20 0 96,1 0-64,20 0-32,-22 0 32,3 0-32,-2 0 193,21 0-97,-21 0 64,0 0-192,2 0 64,18 0-64,-20 0 128,1 0-96,-1 0 0,2 0 0,-3 0 0,1 0 0,2 0 64,-2 0 0,1 0-96,-1 0 64,2 0 32,-2 0 0,-1-27-64,3 27 32,18 0-32,-20-25 32,1 25 32,-1-28-160,2 28 160,-2 0-32,0 0 64,-19-26-192,20 26 128,-1 0-64,0 0 0,2 0 64,-2-26-32,-19 26 0,19 0 32,1 0 0,-1 0-32,0 0 32,1-27 0,-1 27 32,2 0 1,-22 0-65,21 0 32,-21 0 0,21 0-32,-21-27 0,1 27 0,19 0-32,-18 0 64,18 27-64,-19-27 32,0 0 64,-1 0-96,21 0 32,-21 0 32,1 0 0,-1 0-32,22 0 64,-23 0-32,3 0 32,18 0-32,-19 0 0,0 0 32,-1 0-128,21 0 96,-21 0-32,2 0 32,-1 0-64,-1 0 64,1 0-32,-1 0 0,1 0-64,0 0 160,-1 0-128,1 0 32,-1 0 0,1 0 32,1 0 96,-3-27-224,3 27 128,-2 0-32,1 0 0,0 0 32,-1 0-64,1 0 64,1 0-32,-23 0 32,22 0-64,-19 0 64,17 0 0,-17 0-64,19 0 32,-20 0 32,19 0 32,-19 0-32,20 0 128,-21 0-160,1 0 96,0 0-96,20 0 64,-21 0-31,1 0 95,0 0-96,21 0 128,-23 27-192,2-27 128,1 0-64,-1 0-64,0 0 32,-2 0 32,3-27-32,19 27 32,-20 0-64,0 0 64,-1 0-128,1 0 192,0-26-64,-20 26-64,20 0 96,-20 0-128,0 0 192,0 0-224,0 0 96,0 0-32,0 0 32,20 0 32,-20 0 0,0 0-32,0-27 64,0 27-32,0-25-32,0 25 64,0-27-32,0 27-32,0-28 64,0 3-64,0-2 0,0 0 32,0 2 32,0-3-64,0 1 160,0 2-224,0-2 193,0-26-161,0 26 32,0 0-97,0-25 161,0 24-64,0-24-32,0 26 32,0-28 32,0 28-64,0-26 64,0 25-96,0-26 161,0 26-97,0-26 0,-20 27 128,20-27-128,0 26 96,-20-26 96,20 26 32,-20-25-64,20 24-96,-20-24 0,20 26-96,0-28 64,-19 1 129,19 1-97,0 25 64,0-26-192,0 0 96,0-1 0,0 2 64,0-1 0,-20 0-32,20-1 0,0 2 0,-20-1 0,20 0-32,0 1 32,-20-2-64,20 1 32,0 0-64,0-1 96,0 2 32,0-28-64,0 28-128,0-1 160,0-26 129,0 25-161,20-25 96,-20 26-96,0 1 64,0-2-32,0 1-128,0-27 128,20 28-64,-20-3-96,0 3 192,0 26-32,0-28-64,0 2 0,0-1 64,0 26-128,0-26 128,0 28-288,0-2 544,0 0-288,0 1-32,20-1 0,-20-26 32,0 27-64,0-2 32,0 3 0,19-3 0,-19 1 0,0 2 64,0-2-32,20 1-32,-20-1 0,0-26 0,20 27-32,-20 0 0,0-1 0,20 0 96,-20 1-128,0-1 160,0 2-64,0-2-32,0 0 32,0 1-96,0 26 64,0-27 0,0 27 0,0-25-32,0 25-32,0 0-32,0-28 64,0 28-32,0 0 32,0-26 64,0 26-64,0 0-64,0 0 96,0 0 96,0 0-256,0 0 160,0 0-32,-20 0-192,20 0 224,-20 0 32,0-28-32,-19 28 32,19 0-32,-20 0 0,1 0-193,-22 0 97,2 0 96,-1 0-32,-19 0 0,0-25 64,0 25-64,-20 0 64,-1-27-64,1 27 32,-20 0-128,-1-26 64,1 26 64,0 0 0,1 0 0,-22-27 0,1 27 0,1 0 0,-2 0 32,1-26-64,-19 26 0,-1 0 64,0 0 96,1 0-192,-2 0 160,2 0-224,-2 0 128,2 0 32,-2 0-32,2 0 32,-20 0 32,18 0-64,2 0 64,-2 0-64,2 0-32,0 0 32,-2 26 64,-18-26-64,39 0 128,-20 0 33,0 0-193,21 0 32,-2 0 128,-18 0-160,19 0-32,19 0 64,-18 0 0,-1 0 0,19 0 64,1 0 0,0 0-32,1 0 0,-2 0-32,1 0 64,20 0-64,-21 0 0,21 0 0,-20 0 64,20 27 0,-1-27-64,1 0 128,20 0-64,0 0 64,-20 0 96,20 0-127,18 0-33,2 0-32,-1 0-32,1 0 0,-1 0-64,1 0 32,0 0 0,-2 0-33,22 0-287,-1 0-160,0 0-193,1 26-961,19-26-2017,-20 27-9482</inkml:trace>
  <inkml:trace contextRef="#ctx0" brushRef="#br0" timeOffset="118542.7801">1070 15579 4067,'0'0'1762,"0"0"-449,0 0 417,0 0 224,0 0-481,0 0-384,-19-27-160,19 27 96,0 0-224,0 0-289,0 0-223,-20 0-97,20 0-64,-20 0-32,0 27-32,20-27-32,-20 26-32,1 0-32,-1 2 64,-21-3-128,41 0 64,-20 30 32,2-28 0,18 26 32,-20-28 0,20 29 0,0-1-32,0-26 32,20 25 32,-2 1 32,2 0-96,1-1 96,19-24 32,-1 24 1,1-25 31,-1-2 0,21-25 0,-1 0 32,2 0-160,-3-25-64,3-2 160,-2 1-128,0-28 64,1 2-64,-21 26-32,21-28 160,-39 28 33,-3-26-65,2 25 160,-20-26 128,0-1 65,-20 2-129,-19-1-192,-1-2-96,-19 5 256,-1-4-159,1 1-129,0 26 128,-2 1-128,23-1-160,-3 2-225,1 25-159,20 0-129,-19 0-640,39 0-993,-20 0-1570,20 25-4292</inkml:trace>
  <inkml:trace contextRef="#ctx0" brushRef="#br0" timeOffset="119060.8099">1051 15764 5509,'19'0'2018,"-19"0"-2114,0 0 1024,0 0 1443,0 0-802,0 27-736,0-27-32,0 26-193,0-26-223,0 27-129,0-2 0,0 2-128,0 0-32,0-1 0,0 1-32,0 0-96,0-27-96,0 0-576,0 25-1058,0-25-1601,0 0-5093</inkml:trace>
  <inkml:trace contextRef="#ctx0" brushRef="#br0" timeOffset="119602.8407">1169 15896 4388,'-19'27'4388,"19"-27"-4324,0 0 833,-20 0 993,20 0-962,0 0-479,0 0-257,0 0 320,0 0-127,20 0-65,-20-27 0,19 27-191,1 0-33,0 0-32,0 0-32,21 0 0,-23 27 32,2-27-32,1 0-32,-1 0-32,0 26-96,-1-26-193,1 0-575,-20 0-1475,20 0-1664</inkml:trace>
  <inkml:trace contextRef="#ctx0" brushRef="#br0" timeOffset="119890.8574">1408 15791 1249,'20'0'2018,"-20"0"800,0 0 385,20 0-864,-20 0-802,0 26-384,0-26-224,0 27-320,0-2-97,0-25-192,20 27-224,-20 0-64,0-1 32,0 1-352,19 0-865,-19-2-1313,0 2-2531</inkml:trace>
  <inkml:trace contextRef="#ctx0" brushRef="#br0" timeOffset="121951.9753">1705 15101 8584,'0'0'288,"0"0"417,0 0 1857,0 0-800,-20 0-1186,20 0-288,-18 28 193,18-28 128,0 26 31,0 0-159,-21 1-257,21 26-128,0-26-32,21-2-64,-21 2-64,18 0-449,2-1-448,1 1-384,-21-27-1634,20 27-6213</inkml:trace>
  <inkml:trace contextRef="#ctx0" brushRef="#br0" timeOffset="122231.9907">1884 15261 11050,'0'-26'801,"0"26"-193,0 0 2371,0 0-1634,0 0-1249,0 26-31,0-26 255,0 0-96,0 27-160,0-27-64,0 25-160,20 2-449,-20 0-832,0-1-1954,0 1-2403</inkml:trace>
  <inkml:trace contextRef="#ctx0" brushRef="#br0" timeOffset="122607.012">1944 15076 4163,'20'0'1858,"-20"0"-1986,0-28 1698,0 28 1216,0 0-1569,0 0 257,0 0-129,0 0-96,19 0-160,-19 0-256,20 28-353,-20-28-31,20 25-65,0 3 65,-20-2-161,21 0-128,-21 28-32,20-28-32,-20 26-32,0 2-384,0 26-1442,0-28-960,-20 1-3556</inkml:trace>
  <inkml:trace contextRef="#ctx0" brushRef="#br0" timeOffset="123972.0907">2201 15869 4644,'0'0'5029,"0"0"-4357,0 0 1634,0 0 737,21 0-1473,-21 0-1218,0 0 97,0 0-97,20 27 96,0 0 1,19-1 63,-19 1-223,20 0 95,19-2-224,-19 2 32,-1-1 0,1 1-192,1 0 0,-23-27-32,3 0-224,-21 26-416,20-26-610,-20 0-1152,20 0-2018,-20 0-7462</inkml:trace>
  <inkml:trace contextRef="#ctx0" brushRef="#br0" timeOffset="124201.1039">2598 15684 13324,'0'0'481,"-18"0"-481,18 25 1409,-41-25 321,21 55-834,-18-28-95,-3 51-352,1-24-193,1 26-64,-1-2-576,20-24-1186,1-28-3106</inkml:trace>
  <inkml:trace contextRef="#ctx0" brushRef="#br0" timeOffset="148329.4829">12366 7631 1985,'-19'26'5574,"19"-26"-4389,0 0 705,-20 0-289,20 0-160,0 0 65,0 0-609,0 0-545,0 0-192,20 0 0,-20 0 129,19 0-97,1 0 96,0 0 96,20-26-63,-1 26-129,21 0-128,-1 0 0,0-26-32,2 26-160,-2-28-160,1 28-641,-21-26-961,-19 26-2146</inkml:trace>
  <inkml:trace contextRef="#ctx0" brushRef="#br0" timeOffset="149276.5382">13220 11682 9673,'0'0'1505,"0"0"-896,0 0 768,20 0 160,0 0-319,-1 0-193,1-25-513,20 25-384,-1-27 224,1 27-31,1 0-193,-3 0-192,3 0-32,-21 0-705,-2 0-961,23 0-2273,-21-26-5767</inkml:trace>
  <inkml:trace contextRef="#ctx0" brushRef="#br0" timeOffset="150018.5803">13378 13432 13773,'0'0'1601,"20"0"-1505,-20 0 513,20 0 288,21 0-161,-3 0-127,3 0-257,17 0-256,-17 0 0,-1 0-192,-1 0 32,1 0-897,-20 0-2114,-1 0-5028</inkml:trace>
  <inkml:trace contextRef="#ctx0" brushRef="#br0" timeOffset="153359.7717">19413 5351 10954,'-20'0'1537,"20"0"-512,0 0 609,0 0-449,0 0-448,20 0-257,21 0-192,-3 0-192,3-26-31,18 26 95,21 0 0,-1 0-32,0 0-32,21 0 0,-1 0-64,-20 0-64,0 0-288,-19 0-385,-19 0-1089,-23 0-4003</inkml:trace>
  <inkml:trace contextRef="#ctx0" brushRef="#br0" timeOffset="172330.8556">1884 8955 864,'0'0'1089,"0"0"673,0 0-257,0 0-159,0 0-546,0 0-415,0 0 63,0 0 321,0 0 192,0 0 64,0 0-224,0 0 95,0 0-31,0 0-192,0 0-289,0 0-95,0 0-129,0 0 64,0 0 64,0 0-64,-19 0 1,-1 0-65,20 0 0,-20 0-64,0 0 96,-1 0-96,3 0 96,-2 0-63,-21 0 127,3 0-64,-3 0-32,1 0 417,1 0-385,-1 0 0,-19 0-96,19 0-96,-19 0 0,18 0-96,-17 0-64,17 0 256,1 0-128,1 0 32,-21 0 64,21 0-160,-1 0 32,1 0 64,-1 27 32,-1-27 64,23 0-160,-23 0 0,1 0 64,21 27 0,-1-27-64,-20 0 64,20 0 0,1 26-64,19-26 32,-20 0 64,20 0-160,0 0 96,0 0-32,0 0 64,-20 0-64,20 0 31,0 26 1,0-26-128,0 0 128,0 26-96,0-26 64,0 26 32,0 1-96,0 26 32,0-28 32,20 3 32,-20 26 32,0-29 0,0 28 0,0 1-32,0-29 0,0 28 0,0 1 32,0-2-32,0 28 32,0-27 0,0-1 0,20 1 0,-20 1 32,0-1-64,0 27 64,0-28-96,0 28 0,19-27-1,-19 26-31,0-26 96,0 27 0,0-1-32,0-26 96,0 27 0,0-1-64,0 1 65,0-27-33,0 27-32,0-1 0,0 1 0,0-1 32,0-1-32,0-24-32,20 26-65,-20 0-31,0-2 128,0 2 0,0-28-64,0 28 64,0 0-32,0-28 0,20 28 0,-20-26 32,0 26-128,0-2 32,0-24-128,0 24 128,0-24 0,0 24 64,0 4 0,0-2 64,0-28 32,0 28 160,0-28-96,0 1-64,0 27-64,0-27-96,0-1 0,20 28 32,-20-26 64,0-2 0,0 1 64,20 1-64,-20-1 32,0-1 32,0-25 128,0 26-64,0 0-32,0-27-64,0 2 96,0 24-128,0-26 97,0-26 63,0 27 128,0-27 0,0 0-31,0 0 63,0 27 0,0-27-160,0 0-64,0 0 65,0 0-97,0 0 0,19 0 64,-19 0 64,0 0-160,20-27 96,0 27 32,1 0-128,-1 0 64,-2 0-96,2-27 128,21 27-128,-21 0 33,19-26-98,1 26 130,-1-27-65,1 27 64,19-25-96,-19-3 32,21 28-129,-23-26 226,3 26-130,-2-26 33,1 26-64,-20-27 225,19 27-225,-19 0-1,20-27 226,-20 27-65,19 0-192,1 0 128,-19 0-128,-3 0-33,23 0-63,-41 0 192,0 0-64,20 0 128,-20 0-224,0 0 256,0 0-64,0 0-32,0 0-32,0 0-64,0-26 32,0 26-32,0-27 64,0 2-64,0-2 160,20-26-192,-2 26 192,-18-25-160,21-3 64,-21 3-225,0-1 225,0-1 0,20 2 96,-20-1-64,0 0 97,20-27-97,-20 28 96,0-2-96,0-24 64,0 24-32,0-26 96,0 0-128,0-26 160,0 27-128,0-26-32,0-2-32,20 28 96,-20-27-128,19 0-64,-19 26 160,20-26-32,-20 27 64,20-26-64,-20 23 32,20-23-32,-20-2 64,20 3 0,-20-2-96,0-26 0,0 25 96,0-25-96,0-1 64,0 27-96,0-27 64,0 28 32,0-1-32,0-2 96,0-24-160,0 27 32,-20-27-64,20 27 0,-20-2 192,20 27-96,-20 2-288,20-2-129,0 27-63,0 1-449,0 25-1569,0-26-8809</inkml:trace>
  <inkml:trace contextRef="#ctx0" brushRef="#br0" timeOffset="189836.8579">19889 5749 12716,'0'0'1857,"0"0"-1280,0 0 576,0 0 32,0 0-384,0 0-64,0 26-257,0 1-192,0 0-96,0-1 257,0 26-65,20 2-256,-20-1 0,0 0-160,21-1 129,-21 2-290,0 0-159,0-28-64,0 0 31,20 1-448,-20 0-63,0-27-482,0 0-1216,0 0-2723</inkml:trace>
  <inkml:trace contextRef="#ctx0" brushRef="#br0" timeOffset="190211.8793">19672 6173 12523,'0'0'705,"0"0"-1217,0 0 415,0 0 610,0-26 416,0 26-289,0-28-383,19 3-225,-19-2 64,20-1 32,-20 3 288,20-28-191,-20 27-161,20-27-64,-20 26 128,20-26-192,-1 0 64,-19 27 128,20 26 192,-20-26 0,0 26 1,20 0-129,1 0 128,-21 26 129,20 0 31,18 0-320,-17 28-64,19-28 0,-1 1-160,1-2-288,-1-25-545,-19 28-1409,0-28-4709</inkml:trace>
  <inkml:trace contextRef="#ctx0" brushRef="#br0" timeOffset="197052.2708">18044 10704 3747,'0'0'1345,"0"0"-672,-20 0 993,20 0 255,0-28-31,0 28-577,0 0-192,0 0-224,0 0 128,0 0-224,0 0-321,0 0-351,0 0 31,0 28 128,0-28-128,0 25-32,0 2 32,0-1-95,0 1 95,0 26-32,0-27 0,39 0-32,-19 2 0,20-2-32,-1 0-32,2 1-64,17-2-64,-17 3 32,18-28-64,1 0 96,-1 0 96,2 0-160,-3-28-64,-17 28-129,-2-25 1,1 25-128,-20 0-545,-20-27-865,20 27-1249,-20 0-736</inkml:trace>
  <inkml:trace contextRef="#ctx0" brushRef="#br0" timeOffset="197457.2939">19037 10704 7527,'38'0'832,"-38"0"-479,0 0 1280,21 0-31,-21 0-257,0 25-352,0 2-320,0-1-1,0 28-31,0-28-225,0 26-224,0-24-95,20 24-97,-20-25 0,0-2-225,20 3-159,-20-1-161,0-27-319,0 25-610,0-25-1280,0 0-1634</inkml:trace>
  <inkml:trace contextRef="#ctx0" brushRef="#br0" timeOffset="197731.3089">19215 10624 4868,'0'0'3107,"0"0"-3619,0 0 960,0 26 1730,0 0-224,20 27-641,-20 0-608,0 1-225,0-2 193,20 2-161,-20-2-319,19-25-193,-19 26-193,20-26-319,-20-2-385,0 2-640,20-27-1058,-20 0-2113</inkml:trace>
  <inkml:trace contextRef="#ctx0" brushRef="#br0" timeOffset="198221.3373">19116 10597 2178,'0'0'2818,"20"0"-2049,-20 0 1025,20 0-225,-1 0 65,1 0-289,0 0-736,0 27-97,-20-27 353,20 26-193,-1-26-223,1 26-193,0-26-64,0 28 33,-20-3-129,20 2 0,-1-1-96,1 1-96,-20 0-129,0-1 1,0 0 96,-20 0-32,20 2 160,-19-28 128,-1 26 192,20-26-31,0 0-33,-20 26-32,20-26 0,20 0-32,-20 27 1,20-2-1,-1-25-96,1 28-64,21-28-64,-21 0-192,0 27-257,-2-27-448,3 0-1089,-21 0-1729,0 0-5029</inkml:trace>
  <inkml:trace contextRef="#ctx0" brushRef="#br0" timeOffset="198662.3629">19492 10385 12908,'0'0'-385,"0"-27"417,21 27 1121,19 0-224,-1 0-64,-19 0-288,20 0-417,-20 27-160,-1-27-32,1 25-64,-20 3-96,0-28-129,-20 27 161,20-2 160,-19 2 0,19 0 0,0-1 0,0-26-64,0 27-256,19 0-449,1-1 128,0-26 513,0 26 96,-20-26 64,0 28 160,0-28 225,0 25 320,-20-25-225,0 0-192,-19 0-224,19 27-160,-20-27-704,20 0-802,-19 0-3298</inkml:trace>
  <inkml:trace contextRef="#ctx0" brushRef="#br0" timeOffset="199851.4309">14987 10570 1313,'0'0'2242,"0"0"-1377,0 0 864,0 0 385,0 0-384,0 0-673,0 0-224,0 0-193,0 0-95,0 27-1,0-27-127,0 27 95,0-27-95,0 26-161,0 0 96,0-26 1,19 28-1,1-3-192,0 2-32,0-1-96,19 1 0,-19 0 32,20-27 0,-1 26-32,-19-26-64,0 0 64,21 0-320,-21 0-352,-20 0-770,19 0-1312,-19 0-2051</inkml:trace>
  <inkml:trace contextRef="#ctx0" brushRef="#br0" timeOffset="200234.4523">15522 10676 6662,'0'0'3459,"0"0"-3555,0 0 1025,0 0 929,0 28-513,0-3-256,0 2-513,0 26-351,0-26-33,0 25-128,0 2-64,0-28-96,0 0-385,20 1-95,-20-2-225,0 3-736,20-28-1474,-20 0-3043</inkml:trace>
  <inkml:trace contextRef="#ctx0" brushRef="#br0" timeOffset="200487.4673">15662 10704 8359,'0'25'321,"0"2"-129,0 26 2178,0-26-384,0 25-769,0-26-704,0 28-321,0-1-128,20-28-64,-20 3-288,20-1-1122,-20-27-1440,0 0-1058</inkml:trace>
  <inkml:trace contextRef="#ctx0" brushRef="#br0" timeOffset="200919.4914">15503 10570 10730,'0'0'512,"0"0"-1601,0 0 1890,19 0 416,1 0-32,20 27-320,-19-27-577,38 27-96,-39-1-31,18 0 127,3 2-224,-21-3-32,0 2-32,-20-1 0,0 28 0,0-28-96,-20 0 96,20 0 96,-20-26 128,0 28 128,-1-2-63,21-26-193,0 26 0,0 1 0,0-2 32,21-25-32,-1 28-192,20-28-256,-21 27-193,1-27-640,0 25-1313,0-25-1442</inkml:trace>
  <inkml:trace contextRef="#ctx0" brushRef="#br0" timeOffset="201546.5278">15820 10490 5669,'20'0'705,"0"0"1088,-20 0 65,20 0-577,-20 0-64,20 0-736,-1 0-449,1 0 0,-20 0-32,20 27-64,-20-27 32,0 27-32,0-27 64,0 26 32,-20 1 0,20 0-32,0-27-32,0 26-96,20 0-65,-20-26-319,20 28-129,1-28 321,-3 25 224,-18-25 64,0 0 64,0 27 192,0-27 353,-18 0-33,-3 0-416,1 26 0,0-26-128,0 0 33,1 0-98,19 0-1088,-20 27-3363</inkml:trace>
  <inkml:trace contextRef="#ctx0" brushRef="#br0" timeOffset="203523.6409">17051 10756 1217,'0'0'2242,"0"0"-288,0 0-257,0 0-223,0 0 95,0 0-63,0 0-449,0 0-193,0 0-191,0 0-225,0 0-95,0 0 127,0 0-95,0 26-1,0 1 64,20 0-95,-20 25-97,20-26-160,-20 28-32,20-1-64,0-28-32,-1 3-64,-19 24-192,20-52-289,-20 27-416,20-27-448,-20 27-865,0-27-2115</inkml:trace>
  <inkml:trace contextRef="#ctx0" brushRef="#br0" timeOffset="204006.6683">16913 10994 864,'0'0'4260,"0"0"-3010,0 0 223,0 0-288,0 0-672,0 0-65,0 0 129,0-26-129,0 26-96,0-26 1,0 26-33,0-28-128,20 28-128,-20-26 64,18 0 129,-18 0 63,21 26 32,-1-27-96,0 0-160,0 1-31,-1 26 31,-19-27 128,20 27 64,-20 0 96,20-25 33,-20 25-257,20 0-64,-20 25 96,20-25-64,-1 27-64,1-1-31,0-26-66,0 27-639,0-27-1859,-1 0-5188</inkml:trace>
  <inkml:trace contextRef="#ctx0" brushRef="#br0" timeOffset="223425.7792">1865 7631 2274,'19'0'1825,"-19"0"450,0 0-65,0 0-32,0-26-32,0 26-577,0 0-704,0 0-449,20 0-127,-20 0-65,0 0 0,0 0-32,20 26 97,-20-26 31,0 26 32,0 0 97,0 1-225,0 26-160,0-26-32,0 25-64,0-25 32,0-1 0,0 1-160,0 0-353,20-1-448,-20-26-544,0 0-2691</inkml:trace>
  <inkml:trace contextRef="#ctx0" brushRef="#br0" timeOffset="223829.8023">1766 7815 11594,'-20'0'545,"20"0"-257,0-25 1058,-20 25-161,20 0-417,0 0-415,0 0-321,0 0-32,0-27 0,20 27 96,0 0-32,-20-26-32,18-1-32,3 0 32,-1 27-64,0-26 96,0 0-96,-1 0 0,1-2 64,-20 2-32,20 26-32,-20 0 32,0 0 96,0 0-32,20 0-32,-20 26-32,0-26 0,20 28 32,-20-28-32,19 0-32,-19 26-160,20-26-577,-20 0-2017,20 26-4325</inkml:trace>
  <inkml:trace contextRef="#ctx0" brushRef="#br0" timeOffset="225303.8859">2023 7605 7334,'-20'0'897,"20"0"-544,0 0 1408,0 0 65,0 26-289,0-26-287,0 0-450,0 0-63,20 26-160,-20-26-129,20 26-288,-20-26-128,21 27-800,-1-27-1026,-20 27-1954,0-1-4387</inkml:trace>
  <inkml:trace contextRef="#ctx0" brushRef="#br0" timeOffset="226644.9633">2163 8451 5028,'0'0'1025,"0"-25"-224,20 25 961,-20 0 192,0-27-129,0 27-383,0 0-514,0-26-255,-20 26-160,20 0-161,-20 0-256,20 0-128,-21 0-128,1 0 64,20 26 32,-18-26 0,18 27 0,-20-2 0,-1 2 31,1 0-63,0 26 32,20-25 0,0-3-96,0 29-128,20-29 32,0-25 31,21 28 1,-3-28 224,3-28 64,-21 3 64,-2 25 0,3-54 65,-21 29 95,0-3 32,0 1-64,0 1-95,-21 26 31,21-27-64,-18 0-128,18 27 0,-20-25-32,20 25 0,0 0-96,0 0-193,0 0 65,0 25 160,0-25 96,20 27 0,-2 0 96,-18-1 96,21 1-96,-1 1-31,0-28-33,0 25-32,-1 1-32,1-26-225,0 0-511,0 0-1571,-20 0-1985</inkml:trace>
  <inkml:trace contextRef="#ctx0" brushRef="#br0" timeOffset="227156.9927">2301 7949 5893,'0'0'1634,"0"0"-577,0 0 832,-19 0-415,19 0-577,0 0-385,0 0-320,0 0-224,0 0-32,-20 0 64,20 26 64,0-26 161,0 26 223,0 2-96,0-3 1,20 2-129,-20 1-96,0-3-32,19 2 0,-19-1-64,20 0-96,0-26-288,0 28-353,0-28-544,-20 0-897,0 0-577,19 0-1953</inkml:trace>
  <inkml:trace contextRef="#ctx0" brushRef="#br0" timeOffset="227404.0068">2420 8054 9384,'20'0'1089,"-20"0"-800,0 0 1376,0 0-63,0 0-801,20 27-577,-20 1-128,0-28-32,21 25-96,-21 2-96,0-27-385,0 26-255,0-26-578,18 26-1248,-18-26-1987</inkml:trace>
  <inkml:trace contextRef="#ctx0" brushRef="#br0" timeOffset="227712.0239">2499 7922 8167,'20'0'513,"-20"0"768,20 0 961,-20 0-801,21 27-255,-21-1-578,20-26-191,-2 26-193,3 2-128,-1-3-32,0 2 0,0 1-64,-20-3 0,0 2 32,19-1-160,-19 0-897,0 28-1986,-19-28-5445</inkml:trace>
  <inkml:trace contextRef="#ctx0" brushRef="#br0" timeOffset="230146.1633">2916 8373 4131,'0'0'3203,"0"0"-1857,0 0 1344,0 0-287,-18 0-770,18 0-640,0 0-320,18 0-289,-18 0 32,20 0 1,21 0-353,-21 0 64,19 0-160,-19-27 32,20 27-320,-21 0-545,1 0-673,0 0-832,-20 0-1409,0 27-4005</inkml:trace>
  <inkml:trace contextRef="#ctx0" brushRef="#br0" timeOffset="230345.175">2977 8558 7847,'0'28'7687,"0"-28"-8071,20 0 672,-20-28 1153,18 28-800,3 0-96,-1 0-385,0-27-160,19 27-64,-19 0-481,0 0-512,0 0-1665,0 0-2179</inkml:trace>
  <inkml:trace contextRef="#ctx0" brushRef="#br0" timeOffset="230742.1977">3294 8293 11627,'0'0'384,"0"0"1378,0 0-161,0 0-1056,0 0-97,19 0 97,1 26-257,0-26-32,21 27-32,-23-27-96,23 27-32,-1-1-64,-1-26-352,-19 27 512,20-2-480,-21-25-256,1 27-225,0-27-640,0 0-1378,0 0-1793</inkml:trace>
  <inkml:trace contextRef="#ctx0" brushRef="#br0" timeOffset="231002.2126">3572 8187 7046,'0'0'-192,"-20"0"480,20 26 1730,0-26-224,-20 28-225,20 24-319,-20-26-354,1 28-319,-1-1-129,0-28-320,-1 29-416,1 27-2242,20-56-6022</inkml:trace>
  <inkml:trace contextRef="#ctx0" brushRef="#br0" timeOffset="234952.4383">18083 9166 5124,'-20'27'321,"20"-27"-129,0 0 1313,0 0 705,0 0 161,0 0-578,0 0-864,0 0-224,0 0-33,0-27-95,20 27-225,0 0-159,21-26-65,-23-1-32,43 1-32,-23 0-32,3 0-32,18 0 0,-19-1 0,0 0 0,-21 1 0,21-1-64,-20 27-160,-20 0-97,21-25 1,-21 25-193,0 0-447,0 0-578,-21 0-256,21 0-63,0 0 159,0 0-1409</inkml:trace>
  <inkml:trace contextRef="#ctx0" brushRef="#br0" timeOffset="235384.4629">18182 8505 8167,'-20'0'2082,"20"0"-1089,0 0-737,0 0 1,0 0 607,20 26 33,-20 1-160,21 1-128,-21 23 127,20-23 1,0 50-257,-2-24-191,3-1-65,-1 26-96,20-26-64,-21 26-32,21-27-32,-20 1-96,19-26 0,-19-2-96,0 3-193,-20-2-415,0-26-1603,0 0-6181</inkml:trace>
  <inkml:trace contextRef="#ctx0" brushRef="#br0" timeOffset="236200.5099">19075 8955 7975,'21'-26'2338,"-21"-1"0,0 27-352,0-25-512,-21 25-225,21 0-608,-18-27-609,-23 27 256,21 0-288,-18 0-32,17 27-32,-19-27-32,20 52 96,1-26 0,-1 1-96,20 26 224,0-27-160,0 26 96,20-25-32,-1-1-64,21 1-96,1-2 96,-3-25 64,3 0-32,-21 0 96,19-25-321,-19-2 482,-20 1-129,20-1-128,-20-25 64,0 26 0,-20 0 32,20-1-64,-20 0 160,-1 1-32,3-1-31,18 27-65,-20 0-32,20 0 0,0 27 32,0-1-32,20 1 64,-20 0-64,39-1 128,-19 26-160,0-26 64,19 1-32,-19-1-224,20 1-256,-1-27-289,-19 25-801,0-25-1665,-20 0-5701</inkml:trace>
  <inkml:trace contextRef="#ctx0" brushRef="#br0" timeOffset="236979.5539">19294 8267 5509,'0'-26'1922,"-20"-2"-65,20 28 514,0 0-546,-19 0-640,19 28-448,0-2-288,-20 0-257,20 0-160,-20 1 128,20 26 160,0-26-128,0 25-160,20-25 0,-20 26 32,20-25-352,-1-3-256,1 1-257,0-26-576,0 0-994,0 0-1472</inkml:trace>
  <inkml:trace contextRef="#ctx0" brushRef="#br0" timeOffset="237238.5693">19413 8426 8712,'-20'-27'64,"20"27"640,0 27 1571,0-27-834,0 25-384,0 2-352,0 0-417,0-1-96,20 1-96,-20 1-96,0-3-640,0-25-1763,21 26-2914</inkml:trace>
  <inkml:trace contextRef="#ctx0" brushRef="#br0" timeOffset="237577.5883">19492 8293 3747,'0'0'7783,"0"0"-7686,21 26 992,-21-26 864,20 27-864,0 0-160,0-1-512,-1 1-257,1 25 32,0 1 192,-20-26-255,20 26-65,-20 1-353,0-1-191,0-28-962,-20 29-2401,0-28-4293</inkml:trace>
  <inkml:trace contextRef="#ctx0" brushRef="#br0" timeOffset="240241.7411">2163 9061 5509,'20'0'2658,"-20"-26"-864,0 26 352,-20 0-448,20 0-193,0 0-352,0 0-640,0 0-289,20 0 32,-2 0 192,23-26-255,18 26-161,40-27 128,0 27-160,41-27 32,-21 27-32,21-26 128,-2 26-96,21 0 0,-1-27 96,-18 27-96,-22-25-96,1 25-64,-38-27-545,-43 27-576,-17 0-2466</inkml:trace>
  <inkml:trace contextRef="#ctx0" brushRef="#br0" timeOffset="254374.5493">22550 8505 7334,'-20'0'1730,"20"-27"128,0 27 608,0-27-608,0 27-737,0-25-288,-19 25-513,19-27 0,-20 27-127,0 0-193,-21 27 0,23-2-64,-23 2 96,1 0-97,21 26 1,-1 0 225,0 1-290,0-1 97,20-28 32,20 29 0,0-28 32,19 28-32,-19-54 32,21 25 1,-3-25 63,3 0 0,-1-25-32,-1-2-32,-19 0 32,0 1 0,-20-28-32,20 1 0,-20 0 32,-20 2 32,0-4-128,20 29 160,-20-1 64,0 0-31,20 27-97,-19 0-128,19 27-33,19 26 194,-19-26-1,20 26-96,0 1 64,0-1 0,0-1 0,-1-25-128,21-1-96,-20 1-289,21 0-640,-23-2-1633,2-25-4998</inkml:trace>
  <inkml:trace contextRef="#ctx0" brushRef="#br0" timeOffset="254815.5743">23046 8850 6950,'-19'0'2210,"19"0"-2018,0 0 1538,0 0-385,-20 0-192,20 0 161,0 27-321,0-2-353,0 28-288,0-26-255,0 0-290,0-1-1152,0 26-1538,0-26-2530</inkml:trace>
  <inkml:trace contextRef="#ctx0" brushRef="#br0" timeOffset="255420.6092">22491 9537 1825,'0'-27'10346,"0"1"-9513,-20 26 704,-1-27-416,-17 27-864,18 0-257,-21 27-32,2-27-65,19 53 33,0-26 64,0 25 0,20-26 0,0 28 64,0-28 65,20 1-1,20-2 32,-21-25-96,42 27 64,-23-27-32,3-27 0,-1 2-32,-21-2 0,1 1 0,-20-1 32,0 0 1,0-25 63,0 26 128,-20-1 96,1 27 129,19-27-129,-20 27-128,20 0 1,-20 27-97,20 0-32,20-1 160,-20 26-160,20-25-64,-1 26-160,21-26-256,-20-2-417,0 2-352,19-27-929,-19 28-2818,0-28-5830</inkml:trace>
  <inkml:trace contextRef="#ctx0" brushRef="#br0" timeOffset="255745.6278">22809 9616 9256,'20'0'3908,"-20"0"-4036,18 26 768,3-26 1282,-1 27-1313,0-27-417,0 27-96,-20-1-64,0-26-64,19 27 32,-19-27 0,-19 25 32,19 2 128,0-27 321,-20 0-225,20 28-160,0-28 128,-20 0 65,20 25-321,0-25 64,0 0-32,20 28 0,0-28-321,-1 26 33,1-26-192,0 25-353,0-25-1217,0 0-2178</inkml:trace>
  <inkml:trace contextRef="#ctx0" brushRef="#br0" timeOffset="256473.6693">22570 10385 11274,'-20'-27'737,"20"27"-801,0-26 288,-20 26 993,20 0-640,-19-27-449,19 27-256,-20 0 224,0 27 128,-1-27-64,1 26 64,2 1-63,-2-2 159,-1 30 160,1-30-288,20 2-95,0 26-33,0-26-64,20-27-96,1 27-97,17-27-63,-18 0 128,21 0-96,-21-27 96,-1 0 128,1 27 0,-20-26 0,0-1 96,0 0-32,0 2 256,0-2 161,0-1 191,0 3 1,-20 25-289,20 0-320,0 0-32,0 25-64,0 3 160,0 24-64,0-25-32,20 26-64,0-26 97,0 26-194,19-27-191,-19 2-545,20-3-1089,-20-25-3010</inkml:trace>
  <inkml:trace contextRef="#ctx0" brushRef="#br0" timeOffset="256834.6901">22809 10570 15118,'20'-26'801,"-20"26"-801,0 0 1249,18 0 32,23 0-672,-21 0-385,19 0-160,-19 26-64,0-26-32,0 27-224,-20 0-257,20-1-128,-20-26 353,0 26 224,0 2 160,0-28 0,-20 25 193,0-25-33,20 27 32,0-27-288,0 26 0,20-26-192,-20 27 64,0-27-289,0 27 65,0-27 224,0 0 96,0 0 32,-20 26 128,-20-26-64,21 0-224,-21-26-993,-1 26-1794,-18 0-3875</inkml:trace>
  <inkml:trace contextRef="#ctx0" brushRef="#br0" timeOffset="257549.7309">22669 10041 6950,'0'0'1121,"-20"0"-865,20-27 1602,0 27 256,0 0-705,0 0-608,0 0-320,0 0 159,0 0 385,0 0-352,0 0-513,-20 27-128,20 0 64,0-2-64,-19 2 32,19-1-64,19 1-32,-19 0-96,20-1-384,0 0-641,0-26-2499,0 0-5316</inkml:trace>
  <inkml:trace contextRef="#ctx0" brushRef="#br0" timeOffset="257995.7563">22748 10120 12139,'-18'0'801,"18"0"1024,0 0 289,0 0-1153,18 0-576,2 0-129,0 0-160,1 26-160,17-26 64,-17 27-224,-21-27-129,20 27 97,-20-1 192,-20-26 96,-1 26 192,3 0 129,18-26 31,-20 27 65,-1-27-65,1 0-320,20 0 64,20 27-128,-20-27-32,21 0-128,17 0-417,-17 0-672,19 0-1217,-1 0-2114,-19 0-5606</inkml:trace>
  <inkml:trace contextRef="#ctx0" brushRef="#br0" timeOffset="258212.769">23106 10146 11082,'20'0'320,"-20"0"65,19 27 2369,1 0-864,-20-27-1153,0 26-449,0 0-32,0 0 353,-20-26-161,20 27-159,-39 0-418,19-27-383,-20 26-641,21-26-1922,-21 0-9545</inkml:trace>
  <inkml:trace contextRef="#ctx0" brushRef="#br0" timeOffset="258731.7986">22649 9193 2530,'0'-27'5926,"0"27"-4133,0 0 161,0 0-224,-20 0-545,20 0-448,0 27-225,0-2-352,0 3-128,0-2 0,0 2-96,0-3-416,0 2-513,20-1-705,-20 1-1024,20-27-1410</inkml:trace>
  <inkml:trace contextRef="#ctx0" brushRef="#br0" timeOffset="258976.8127">22689 9218 12684,'0'0'-257,"20"0"-127,1 0 416,-21 0 160,18 0 64,-18 28-192,0-28 33,0 26 831,0 2 418,-18-28-257,18 25-417,-21 2-319,21-27-193,0 0-160,0 26-288,0-26-513,0 0-384,21 0-1378,-3 0-1665,2 0-3779</inkml:trace>
  <inkml:trace contextRef="#ctx0" brushRef="#br0" timeOffset="259164.8228">22788 9246 4163,'0'0'3171,"21"0"-2594,-21 0 1185,20 0 95,-2 26-479,3 2-674,-1-3-351,0 2 127,0-1-256,-20 1 1,0 0 63,0-2-32,-20-25 32,0 27-256,-21-27-928,23 26-3364</inkml:trace>
  <inkml:trace contextRef="#ctx0" brushRef="#br0" timeOffset="259727.8549">22730 7922 13036,'0'0'1345,"0"0"-1185,-21 0 705,21 27 32,0-1-385,0 0-31,0 2-321,0 24-96,21-24-64,-21 24-32,18-26-448,-18 0-417,20 2-288,0-2-353,1-26-416,-21 0-1409,20 0-4707</inkml:trace>
  <inkml:trace contextRef="#ctx0" brushRef="#br0" timeOffset="259964.8689">22809 8029 9160,'20'-28'705,"-2"28"-609,3 0 673,-1 28 31,0-28-575,0 25-193,-1-25-96,-19 27 192,0 1 929,0-3 448,-19 2-416,-1-27-128,0 26 0,20 0-416,0-26-353,0 0-64,20 28-128,0-28-160,-1 0-801,1 0-1057,0 0-2498,20 0-5029</inkml:trace>
  <inkml:trace contextRef="#ctx0" brushRef="#br0" timeOffset="260173.8805">23066 7922 10153,'0'-27'160,"20"27"257,0 0 2209,0 27-992,19 0-641,-19-1-193,21 28-447,-23-29-97,2 30-32,-20-3-96,0 0-32,-20 2-736,-19-2-1378,-1 2-3203</inkml:trace>
  <inkml:trace contextRef="#ctx0" brushRef="#br0" timeOffset="264153.1075">4684 15129 1665,'0'0'1281,"0"0"-672,-21 0 1537,21 0 512,0 0-63,-20 0-833,20 0-321,0 0-64,0-28-160,0 28-320,0 0-224,20 0-225,-20 0-191,41 0-33,-21 0-32,19 0-64,21 28 0,-1-28-96,20 0-32,-18 0 0,-3 0 0,1 0 0,2 0-128,-2 0 32,-19 0-64,-1-28 128,-19 28-192,0 0 31,-20 0 161,0 0 64,0 0 97,0 0-65,-20 0-32,20 0 0,0 0-32,0 0-225,0-25 33,0 25-128,20-28 32,-20 3-289,20-3 193,-20 2 128,20 0 223,-20-1 33,21-26 33,-21 1-1,0-2 32,0 28 0,18-26 64,-18-28 32,0 26-96,0-26 0,0 27 64,0-26-160,0-1 96,0 28-64,0-28 0,0 27 32,0 1-96,0-1 64,0-1 32,0 29 64,-18-3 193,18 1-65,0 2-96,0 25-64,-21 0-128,21 0 96,0 0-64,0 0-32,0-28-96,0 28 96,0 0 192,0 0-256,0 0 64,-20 0-65,0 0 129,-20 0-64,1 0 96,-1 28-64,-19-28 32,-2 0 0,2 0-96,19 25 0,-19-25 32,19 0 128,1 0-64,-1 0-96,1 0-64,19-25-64,0 25 128,0 0-64,-1-28-1,3 28 97,-2 0 64,0-25-32,-1 25 32,1 0 32,2 0 0,-2 0 0,-1 25-32,1-25 32,0 0 64,0 0-96,1 0 33,19 0-1,0 0 32,0 0 96,0 0-160,0 0-32,0 0 0,0 0 0,19 0 32,-19 28-32,0-28 64,0 25-32,0 2 96,0 1 96,0-3-160,0 2 32,0 25-32,0 28 0,0 0-32,20-1 0,-20 27 0,0 26 0,0-25 0,20 0-32,-20-2-32,20 0 0,1-25 32,-1-1-32,-2 2-417,2-29-608,1 2-736,-1-1-1154,-20-53-7879</inkml:trace>
  <inkml:trace contextRef="#ctx0" brushRef="#br0" timeOffset="267503.3003">3890 2252 8039,'-41'0'128,"41"0"-32,-20 26-32,2-26-32,-2 0 1346,-1 0 95,1 0-1217,0 0-256,0 0 0,1 28 0,-1-2-32,0 0 128,0 27 97,0 0-33,20-1 64,0 2-96,20-1 32,0 26-64,20-26-32,-1-26 0,22 26-160,-3 0-64,3-27 96,18-26 192,-20 28 0,1-28 129,19-28-65,-40 2-96,22-2 32,-23-22-64,3-5 160,-21 2 33,-20-26 159,20-1-64,-40 28 33,0-1 351,0 26-31,-19 0-96,19 1 63,-21 0-31,-18 26-65,19-26-223,-19-2-417,-1 28-161,21-26-768,-1 26-1217,1 0-2050,19 0-3267</inkml:trace>
  <inkml:trace contextRef="#ctx0" brushRef="#br0" timeOffset="267821.3179">3829 2543 8520,'0'0'5445,"0"0"-5445,0 0 416,0 0 193,20 0 31,1 0 321,-1 0-608,0 0-289,19 0-193,-19 0-639,20 0-898,-21-27-1793,1 27-2082</inkml:trace>
  <inkml:trace contextRef="#ctx0" brushRef="#br0" timeOffset="268015.3296">3929 2464 8167,'0'27'-96,"0"-2"545,0 2 1440,0 0-928,20 26-448,-20-26-353,20-2-480,-20 2-1570,20-1-1153</inkml:trace>
  <inkml:trace contextRef="#ctx0" brushRef="#br0" timeOffset="268196.3399">4147 2464 14253,'-20'52'769,"20"-25"-833,0 26 320,0-26 0,0 25-192,0-25-288,0 26-2082,20-26-9545</inkml:trace>
  <inkml:trace contextRef="#ctx0" brushRef="#br0" timeOffset="269414.4096">4465 2728 6342,'20'27'320,"-20"-27"481,0 0 384,20 27-353,-20-27 225,19 28 33,1-3-418,0 0-159,0 29-257,21-26 64,-3-3-64,3 2-159,-3 26-33,23-1 0,-2 1-64,1 1 96,-1-2-128,0 28 32,2 0-32,-2-27 64,1 26 0,-1 1-32,0-2 96,1-24 0,-1 24 128,2-24 64,-23-1-256,23-26-32,-22 26-64,1 0-192,0-26-352,-1 25 31,-19-25 449,20-1 128,-21 28 96,-19-28 64,20 0 224,0 0 257,-20-26-160,0 27-353,21-27-128,-21 0-128,20 0-193,-20 0-351,18-27-449,-18 27-929,0-26 448,0 26 705,0 0-64,0 0-640,0 0-898</inkml:trace>
  <inkml:trace contextRef="#ctx0" brushRef="#br0" timeOffset="269992.4426">5556 4212 6277,'21'0'1154,"-21"-26"-578,20 26 257,-20 26 64,20-26 1025,-20 0-225,20 27-608,19 0-576,-19-1-97,20 0-64,-21 0-223,21 1-65,0-27-64,-1 27 32,-19-1 0,1-26 32,-1 27 0,-20-27 192,18 0 353,-18 0-1,20 0 129,-20 0 128,21-27-385,-21 1-448,20-28 96,0 2-160,-1-1-128,1 0-577,-20 26-992,20-25-3748</inkml:trace>
  <inkml:trace contextRef="#ctx0" brushRef="#br0" timeOffset="272403.5806">1685 2306 8808,'-18'0'512,"-3"0"-287,21 0 63,-20 0-320,0 0 224,0 0 545,-19 0-161,19 0-127,0 0 351,0 26 129,1 0-576,-1 0-97,0 28-224,20-1 32,0-1-64,20 28-64,0-28-96,19 1-97,1 1-127,19-1 64,20-28 128,2-25 224,-2 28-32,-20-28 64,20-28 32,-19-22 0,-1-5-64,-18 2 32,-21 1 128,-20-28 96,0 53 289,-20-25-97,-1-1-63,1 26-193,2 0 257,-23 1-193,21 26-160,-20 0-192,1 0-96,-1-26-641,1 26-865,-1 0-480,-1 0-897,23 26-5220</inkml:trace>
  <inkml:trace contextRef="#ctx0" brushRef="#br0" timeOffset="272628.5935">1626 2543 9673,'-20'0'1409,"20"0"-352,0 0 512,0 0-704,0 0-192,0 0 256,0 0-513,20 0-384,0 0-128,1 27-384,17-27-481,3 0-961,-21 0-961,19 0-1249</inkml:trace>
  <inkml:trace contextRef="#ctx0" brushRef="#br0" timeOffset="272793.6022">1766 2464 10954,'-20'27'544,"0"25"577,20-25 705,0-1-1345,0 28-449,0-29-513,0 2-1569,20-1-1921,0-26-4357</inkml:trace>
  <inkml:trace contextRef="#ctx0" brushRef="#br0" timeOffset="272908.6095">1904 2543 16079,'20'27'-257,"-20"-1"193,0 1-160,0 0-3331</inkml:trace>
  <inkml:trace contextRef="#ctx0" brushRef="#br0" timeOffset="273665.6516">2321 2755 9064,'0'0'320,"0"27"-448,20 1 705,39-3-65,1 0 385,19 3 352,1 26-416,19-2-449,0 1 97,-18-1 160,18 1-257,19 1-128,-19-2-192,0 1-64,0 0-128,-18 1-480,-22-1-161,-19-28-32,-1 1-384,-19 2 160,0-2 416,-20 1 193,-20-27-417,20 0-2178</inkml:trace>
  <inkml:trace contextRef="#ctx0" brushRef="#br0" timeOffset="273867.6644">3394 3522 7238,'18'28'3908,"2"-2"-3844,21 1-32,-21 0 96,19-1 32,1-26 705,-1 0 32,-19-26-481,20 26-31,-20-27 384,-20 27-385,0-27-448,0 1-320,0-2-385,-20 2-1313,0 1-2210</inkml:trace>
  <inkml:trace contextRef="#ctx0" brushRef="#br0" timeOffset="274257.6866">2381 2835 4964,'0'0'-1121,"19"0"-1057,-19 0 2178,40 25 513,1-25 704,17 54-192,1-1-609,2 27-416,18-1-384,0 53-481,2 0-993,-2 28 1442,20 25 384,-20-26-160,0 1 160,0-28 992,2 0-575,-22-52-513,0-2-993,1 2 1025,-21-26 2081,-19-1-1632,20-1-481,-40-25-1058</inkml:trace>
  <inkml:trace contextRef="#ctx0" brushRef="#br0" timeOffset="274437.6966">3493 4690 13901,'19'52'384,"1"-52"-1185,0 26-512,0-26 1153,0 0-385,-1 0 609,1 0-384,-20-26-3235</inkml:trace>
  <inkml:trace contextRef="#ctx0" brushRef="#br0" timeOffset="274892.723">2460 3206 12748,'-40'-80'-705,"20"26"-2370,20 29-224,0-2-1602,0-26 4293,0 53 4291,0 0-1377,20 0-896,0 27-610,0 26-255,19 52 288,22 1-225,-2 26-351,1 54 63,19-27-224,-20 28 256,1 23 1282,-1-24-257,2-1-416,-2 2-352,0-2-321,1-26-224,-1-26-64,-19-29-96,19 3-385,-18-2 193,-3 2 192,3 0 128,-1-2 128,-21 0 128,21 2-191,-20-2-33,0-51 320,-20 0 64,19-2-255,-19-25 95,0 0-32,20-27-320,-20 0-416,0 0-225,0 0-448,20-27-1057,-20 27-1153,0-27-2083</inkml:trace>
  <inkml:trace contextRef="#ctx0" brushRef="#br0" timeOffset="275167.7386">3394 6067 12651,'0'52'2723,"0"2"-2691,18 0-288,2-2 288,1 2 416,19-28 417,-21 1-128,21-2-673,-20-25 128,19 0-160,-19 0 288,0-52 129,0 26-417,0-28 416,-20 2-448,0-2-96,0 0-160,19 2-128,-19-1-321,0 0-1089,0 27-3971</inkml:trace>
  <inkml:trace contextRef="#ctx0" brushRef="#br0" timeOffset="282425.1536">16595 12929 4676,'-20'0'352,"20"0"833,0 0 801,-20 0-96,20 0-192,0 0 31,0 0-319,-21 0-257,21 0-32,0 0-192,0 0-385,21 0-352,-1 0-128,0 0 33,19 0-33,1 0 0,39 0-160,-19 0 128,20 0-32,-1 0 32,0 25 32,1-25-96,-1 0 64,-20 0-128,20 0-129,-38 0-95,18 0-160,-19 0-129,-20-25-736,0 25-1410,-20 0-4548</inkml:trace>
  <inkml:trace contextRef="#ctx0" brushRef="#br0" timeOffset="294767.8596">19474 12266 8231,'0'0'1153,"0"0"129,0 0 768,0 0-289,18 0-544,3 0-384,-1 0-384,20 0-161,-1 26-96,1-26-96,-1 0-64,41 0 96,-21 0-224,20 0 160,1 0-160,0 0 0,-1 0 64,-20 0-160,2-26-417,-2 26 33,-19 0-33,-1 0-1120,-19 0-1346,0-26-449,-20 26-1344</inkml:trace>
  <inkml:trace contextRef="#ctx0" brushRef="#br0" timeOffset="295034.8751">20268 12133 1921,'-21'0'7880,"1"0"-7464,20 0 1090,0 0 512,20 0-801,1 0-385,17 27-351,-17-27-321,19 26-96,-1 1-32,21-27 32,-21 27 32,1-1-64,0-26 353,-1 26-161,-19 0-192,-20 2 160,0-2 0,-20-26 161,0 26-33,-19 1-128,-1-27-32,1 25-32,-1 3-384,0-28-128,21 0-1378,19 27-4484</inkml:trace>
  <inkml:trace contextRef="#ctx0" brushRef="#br0" timeOffset="295705.9134">21379 12186 6534,'0'-26'2050,"0"-1"-1250,0 27 1282,-20-25-512,0 25-129,0-27-480,1 27-673,-21 0-288,0 0 0,21 27 0,-21-2 32,19 2 0,1-1-64,2 28 0,18-28 64,0 26-32,18-24 0,2-2 32,1 0-32,19 1 0,-1-27 65,1 25-1,19-25-32,-39-25 64,20-2-192,-21 27 32,1-26 96,-20 0 0,20-2 0,-20 2-32,0 0 64,0-27-64,0 26-64,-20 27 64,20-26 96,-20 26 64,20 26-96,0-26 96,0 27 256,20 26 65,0-27-225,0 0 64,1 2-223,17-2 31,3 0-577,-21 1 65,19-27-769,-19 0-1378,-20 0-3779</inkml:trace>
  <inkml:trace contextRef="#ctx0" brushRef="#br0" timeOffset="296074.9345">21578 11524 5252,'0'-52'2371,"0"52"-1154,0 0 673,0 0-417,0 0-672,0 0 544,0 26-160,0 0-288,0 27-320,0-26-225,0-1-192,0 1-96,0 26-32,20-27-32,-20-26 0,18 26-256,3 1-705,-21-27-897,20 0-1249,0 0-1441</inkml:trace>
  <inkml:trace contextRef="#ctx0" brushRef="#br0" timeOffset="296318.9479">21697 11604 8968,'0'0'737,"0"0"-161,19 0 385,1 0-192,-20 0 0,20 0-193,0 26-191,0-26-33,-20 27-160,0-27 192,0 25-95,0 3-97,-20-2 32,0 0-128,20 1-64,0-27 0,0 27 32,20-27-32,0 0-288,-1 0-481,1 0-800,0-27-993,0 27-2179</inkml:trace>
  <inkml:trace contextRef="#ctx0" brushRef="#br0" timeOffset="296527.9605">21835 11472 10634,'20'0'640,"-20"26"-127,40 0 1216,-19 0-608,17 1-256,-17 0-320,-1-1-289,0 26-160,-20 2 0,0-28-64,0 28-64,-20-28-352,0 1-481,-1-2-897,1 3-2786</inkml:trace>
  <inkml:trace contextRef="#ctx0" brushRef="#br0" timeOffset="297538.0176">22430 12001 5733,'-18'-27'2370,"18"27"-2082,-20 0 898,-1 0-97,1 0-289,20 27-127,-20-27-32,1 27 255,19-1 193,0 1-224,-20 0-96,20-2-224,20 28-225,-20-26-224,39 0-32,-19-1-32,21-26-96,-3 26-160,-17-26-257,-1 0-384,0 0-1216,-1 0-2276</inkml:trace>
  <inkml:trace contextRef="#ctx0" brushRef="#br0" timeOffset="297688.0266">22272 12186 12139,'0'0'64,"20"0"288,0 0 1410,19 0-993,22 0-481,-23 0-224,3 0-608,-2 0-1506,1 0-4485</inkml:trace>
  <inkml:trace contextRef="#ctx0" brushRef="#br0" timeOffset="297943.0408">22669 11762 2850,'20'0'10154,"-20"0"-9994,0 0 449,0 27 1280,20 0-800,-20-1-480,21 26-417,-21 2-32,0-1-32,0 0-96,18 26-64,-18-26-320,20 1-385,-20-2-416,20-26-512,1 2-1154,-21-2-993</inkml:trace>
  <inkml:trace contextRef="#ctx0" brushRef="#br0" timeOffset="298230.0576">22847 11710 12235,'0'26'545,"0"0"-481,0 28 416,21-1 1186,-21-28-449,0 55-609,0-26-255,0 26-65,20-28-64,-20 28-64,20-28-96,-20 2-32,0-28-32,20 27-32,-1-28-320,-19-25-321,0 28-512,20-28-1409,-20 0-2531</inkml:trace>
  <inkml:trace contextRef="#ctx0" brushRef="#br0" timeOffset="298655.0816">22689 11762 9480,'-20'-26'1826,"20"0"-1185,0 26 608,20 0-64,-20 0-160,20 26-320,19 0-481,1 1-64,19-27 128,2 27 353,-2-1-96,1 26-65,-1-24 32,-19-2-223,-21 27-385,-19 0 96,0-26-32,-19 0 128,-1 25-96,0-26-32,20-26 32,0 27 32,-20 0-192,40-27 192,-20 26-64,20 0 0,0-26 96,-1 26-289,1 2-159,20-28-225,-19 26-63,-3-26-321,-18 0-641,20 0-1857,-20 0-2178</inkml:trace>
  <inkml:trace contextRef="#ctx0" brushRef="#br0" timeOffset="299003.1012">23285 11604 9545,'0'0'-32,"0"0"192,0 26 1697,0-26-383,0 27-385,0-2-192,20-25-129,-20 28 65,20-2-224,-20-26-257,18 26-64,3-26-63,-1 27-65,0-27-160,0 0 32,19 0-192,-19 27-353,0-27-608,0 0-1057,-20-27-3139</inkml:trace>
  <inkml:trace contextRef="#ctx0" brushRef="#br0" timeOffset="299189.1121">23424 11604 10826,'-20'53'1217,"20"-28"192,0 3 673,0-2-961,20 27-704,-20-26-385,0 26-449,0 0-1985,0-1-4452</inkml:trace>
  <inkml:trace contextRef="#ctx0" brushRef="#br0" timeOffset="300307.1766">17330 12929 5701,'-20'0'1473,"20"0"-1056,0 0 1056,0 0-192,0 0-96,20 0-64,-2 0-288,2 0-544,21 0-129,18 0-64,1-27-32,19 27-64,20-26 0,1 26 256,19-27 193,19 27-65,-19 0-128,1 0-96,-21 0-64,20 0 0,-19 0 1,-21 0 63,0-27-128,-19 27 32,-21 0-32,1 0-96,-20 0-225,-20 0-191,0 0-289,0 0-576,0 0 128,-20 0-64,0 0-1346</inkml:trace>
  <inkml:trace contextRef="#ctx0" brushRef="#br0" timeOffset="323864.524">713 13829 2049,'-20'-25'2179,"20"25"-290,-20-28-415,20 28-1,0 0-96,0 0-191,-19-25-97,19 25-97,0 0 1,0 0-128,0 0-320,0 0-129,0 0-192,0 0-31,0 0-97,0 25 0,0 3 64,19-3 96,-19 30-96,0-3 64,20 0-31,-20 3 31,20-3-192,-20 28 64,0-28-160,0 28 64,0 0 64,20 25-96,-20-25 64,0 0 64,0-28-160,20 28 128,-20-28-128,0 1 128,19-26-64,-19 26 0,0-27 128,0 2-256,0-3 192,0 3 0,20-28-96,-20 25 64,0-25-64,0 0 64,-20 28-32,20-28 0,0 0 64,0 0 0,20 0-160,-20 26 128,0-26-32,0 0 0,0 0 96,0 0-96,0 0 96,0 26-96,0-26 129,0 0-97,20 0-32,-20 0 96,0 27 0,21-27-64,-21 0 32,20 0 0,-2 0-64,2 0 32,1 0-96,-1 27 64,0-27 96,-1 0-128,1 26 128,20-26-160,-20 0 0,19 0 128,-19 0-96,20 27-64,-1-27 128,1 0-32,19 0 0,-18 0 32,18 0-64,1 0 96,-1-27-128,1 27 64,-21 0 0,22 0-192,18 0 224,-20 0-64,20 0 32,-19 0-64,19-26 128,0 26-96,2 0 32,-2-27 0,0 27-64,0 0 64,0 0 0,2 0 0,-2 0-32,-20 0 160,20 0-192,-19 0 64,19 0-32,0-27 96,2 27 64,-2 0-128,20 0 64,-20 0-96,21 0 96,-21 0-64,20 27 0,-20-27-32,2 0 64,-2 0-96,0 27 192,0-27-224,20 0 96,-18 0 32,-2 0-32,20 0 32,0 0 0,-20 0 0,20 0-64,-20 0 128,21 0 32,-20 26-32,20-26-64,-21 0-96,20 0 64,-20 27 0,20-27 0,0 0 32,1 0 0,-21 0-32,20 0 32,0 0 64,20 0-192,-19 0 96,19 0 193,-20 0-129,21-27 96,-1 27 0,0 0 32,-1 0-192,2-26 64,-1 26-96,21-27 0,-21 27 128,-1-27-32,21 27 0,-19-26-96,18 26 32,-19-26 32,0 26-32,1 0 64,19 0-32,-21 0 0,1 0-96,1-28 128,-1 28-64,1 0 96,-1 0-160,-1 0 64,1 0 97,-20 0-162,21 0 97,-21 0-96,0 0 161,0 0-130,-19 0 33,19 0 65,-19 28 31,-1-28 32,21 0-32,-21 26 32,20-26-64,-20 26 32,2-26-96,18 0 64,-40 0-96,20 27 0,0-27 96,1 0-32,0 0 0,-1 0-64,0 27 64,1-27 0,-1 0 96,0 0-128,1 0 0,-1 0 0,1 0 0,19 0 161,-20 0-258,21 0 65,-21 0 64,20-27 65,0 27-194,0 0 97,-19 0-32,19 0 96,-19 0-96,-1 0-32,0 0 225,1 27-258,0-27 65,-1 0 64,0 0 33,0 26-130,0-26 65,2 0 0,-22 27-32,0-27 64,1 0-32,-21 25 65,1-25-33,1 0-97,-23 0 33,23 0 32,-21 27 0,0-27-32,-20 0 129,20-27-162,-20 27 97,19 0 129,-19-25-65,0-2-128,0 1 64,0-1 0,0-26-64,0 27 32,0-55 0,-19 28-96,19-26-97,0-1 97,0 1 96,0-26 0,0 25-160,-20-27 224,20 2-32,0 25-32,0-25-32,-20 25 64,20 1-64,0-1 0,-20 0-96,20 0-128,-21 1 0,21 26-65,0-26-63,0 26 288,21 26 64,-21-26 64,0 28 32,0 25 0,0-27 96,-21 27-160,21 0-64,-20 0-32,2 0 0,-23 27 96,21-27-320,-18 25 159,-3 2 161,1-27 0,-19 26 32,19-26-64,-19 27 64,0-27-32,-2 27 33,2-27-33,-1 26 32,1-26 32,0 26-96,-21-26 0,21 0 128,-20 28-32,18-28-32,-18 0 0,0 0-32,0 25 32,-2-25-96,-18 0 32,20 0 64,-20 27-64,0-27 64,-1 0-32,1 26 32,0-26-64,0 27 64,-1-27-96,-19 27 96,20-27-32,0 0 64,-21 0-64,21 25-32,0-25 64,0 0-32,-1 0 0,1 28-32,0-28 64,0 0-32,-1 0 0,1 0 32,0 0-32,0 0 64,0 0-64,-1 0 32,1 0 32,0 0-96,0 0 32,-21 0 128,21 0-96,-20 0-64,20 0 96,-1 0-96,1 0 96,0-28-64,20 28 0,-20 0 0,-1 0 96,1 0 0,0 0-64,20 0 32,-20 0 33,-1 0-194,0 0 97,0 0 32,21 0-96,-20 0 64,0-25 0,0 25-64,20 0 128,-21 0-64,1 0 0,20 0 0,-20 0 0,18 0 96,-18 0-96,0 0 33,0 0-1,-1 0-32,1 0 32,0 25-96,20-25 64,-20 0 32,20 0 0,-21-25-64,21 25 96,-1 0-64,-20 0 0,1 0 0,0 0 96,0 0-64,0 0-64,-1 0 0,-19 0 32,40 0 32,-41 0-128,21 0 96,0 0 0,0 0-64,-21 0 128,21 0-64,0 0 0,0 0 64,-19 0-96,37 0 0,-18 0 32,0 0-64,0 0 32,-1 25 32,1-25-97,20 0 97,-20 0 32,20 0-96,-20 0 96,20 0 0,18 0 65,-18 0-226,19 0 129,-19 0 193,-1 0-322,1 0 129,0 0 33,-1 0-130,1-25 1,20 25 96,-2 0 0,23 0 0,-3 0 64,-18 0-128,19 0 224,-39 0-95,0 0-130,-2 0 98,2 0-130,0 0 194,0 0-194,19 0 129,-20 0-64,22 0 32,-23 0 97,22 0-130,0 0 130,-1 0-1,1 0-64,18 0-64,-17 0-417,17 0-960,2 0-2787,-1 25-10282</inkml:trace>
  <inkml:trace contextRef="#ctx0" brushRef="#br0" timeOffset="326697.6856">14311 13776 4644,'0'0'1473,"0"0"898,0 0 671,-20 0-1088,20 0-673,0 0-352,0 0-32,0 0 32,0 0-96,0 0-225,0 0-223,0 0-225,0 0 0,20 0 0,0 0-192,1 0 160,17 0-192,3 28 64,-1-28-32,-1 0-160,-19 0-32,20 0-225,-20 0-31,-1 0-449,1 0-64,-20 0-352,0 0-417,0 0-1505,0-28-3940</inkml:trace>
  <inkml:trace contextRef="#ctx0" brushRef="#br0" timeOffset="327043.7059">14510 13591 2274,'0'-26'7943,"-19"26"-7687,19 0 193,0 0 1473,0 0-417,0 0-416,19 0-128,-19 26-320,20-26-289,20 28-160,-20-28-64,19 25-160,-19 2 64,20-1-32,-21 1-32,1 0 0,-20-2 32,20-25-32,-20 28 128,0-3-96,0-25 160,-20 27-63,20-27 159,-39 28 160,19-28-31,0 25-289,-20-25 0,1 27-128,-1 0-929,20-2-2466,1 3-11370</inkml:trace>
  <inkml:trace contextRef="#ctx0" brushRef="#br0" timeOffset="336038.2203">3631 14995 1121,'0'0'1761,"0"0"-512,0 0 705,-20 0 224,20 0-32,0 0-448,0 0-129,0 0-159,0 0-289,0 0-449,0 0-287,20 0-129,-20-26-64,20 26 32,-20 0-31,20 0 31,0 0-64,-1 0-32,1 0 0,0 0-32,21 0-32,-21 0 97,18 0-193,3 0 32,-21 0 0,19 0 32,1 0-32,-1-26 32,1 26-64,0 26 32,-21-26-32,21 0 32,-20 0 128,1 26-224,-3-26 64,23 0 96,-21 0-32,18 28 64,-17-28-96,19 0 0,-1 0 0,1 0 0,-20 0 32,19 0-32,1 0-32,1 25 32,17-25 32,-17 0-32,-3 0-32,23 0 128,-2 0-128,1 0 96,-1 0-32,0 0 0,-19 0-96,19 0 128,-18 0-64,18 0 32,-19 0-64,0 28 96,19-28-128,-19 0 64,19 0 32,-18 0-64,18 0 32,-19 0 96,-1 0-192,1 0 96,0 0 0,-21 25 32,21-25-32,0 0 64,-1 0-64,2 0-64,-3 0 128,3 0-64,-1 0 96,-1 0-192,1 0 128,-1 0-32,1 0-32,0 0 32,-1 0 0,22 0 32,-23 0-64,3 0 64,18 0-64,-19 0 32,0 0 64,-1 0-96,1 0 0,-1 0 128,1 0-128,1 0 64,18 0-32,-19 0-32,-1 0 96,21 0-96,-21 0 96,21-25-96,-21 25 64,1 0-32,19 0 32,-18 0-64,17 0 64,-17 0-64,18 0 64,1-28 64,-21 28-160,21 0 64,-21 0 32,22 0 0,-23 0-64,23 0 32,-22 0 64,21 0-32,-20 0 64,-1 0-32,22 0-64,-23 0 33,3 0 31,-3 0-32,3 0-32,-1 0 0,-1 28 0,21-28 32,-21 0-64,21 0 96,-21 0-32,22 0 32,-2 0-96,-19-28 192,19 28-160,-19 0 96,19 0-64,2 0-32,-3 0 128,-17 0-96,18 0-32,-19 0 0,19 0 0,0-25 128,-19 25-192,19 0 32,1-28 160,-1 28-128,2 0 0,-22 0 0,21-26 32,-21 26-128,1 0 192,0 0-64,-1 0-64,2 0 32,-3 0 0,3 0-96,-1 0 192,-1 0-96,1 0 0,-20 0 32,19 0 0,1 0-64,-20 0 96,19 0 33,1 0-194,-19 0 33,17 0 128,3 0-64,-21 0 0,19 26 32,1-26 0,-1 0-32,1 0 33,0 0-33,-1 0 0,1 0-65,1 0 130,-23 0-33,23 0 0,-1 0-32,-1 28-64,1-28 160,-20 0-192,19 0 96,1 25 0,-1-25 96,21 0-128,-21 0 32,1 0 32,1 28 0,-3-28-64,23 0 128,-22 0-96,21 0 0,-1 25 64,2-25-64,-23 0 0,23 0 32,-2 0 32,0 0-96,1-25 32,-1 25 0,1 0 128,-1 0-224,0 0 128,-18 0-32,17 0 96,3 0-192,-21 0 160,19 0-64,0 0-96,2 0 96,-3 0 32,-17 0 32,18 0-160,-19 0 192,-1 0-160,21 25 96,-21-25 0,-19 0-32,20 0 32,-1 0-96,1 0 32,1 0 96,-23 0-96,23 0 32,-1 0 0,-1-25 32,-19 25-64,0 0-32,0 0 32,0 0 96,-1 0-64,1 0 0,-20 0-64,20 0 96,0 0-32,-20 25 96,21-25-224,-21 0 96,18-25 96,-18 25 0,20 0-32,-20-28 64,0 28 0,0-25-160,21-3 32,-21-24 128,0 25-128,20 0 32,-20-26 32,0 1-96,20-1 32,-20-26 32,18 26 0,-18-1-32,21-26 0,-21 2 32,20 24 0,-20 1 0,0-26-32,20 26 0,-20 0-32,-20 1 64,20-3 0,-20 30-128,-1-2-32,3 27-65,-2-27-63,0 27 128,-1 0 0,1 0 96,2 0-32,-3 0 64,1 0 32,20 0-64,-20 0 224,0 0-256,1 27 96,-21-27 0,20 0 0,-19 27 0,-1-27-32,0 0 96,1 0-64,-22 25 0,2-25 0,-1 0 96,-19 28-32,20-28-64,-20 27 0,-20-27 0,18 0-32,-18 25 64,0-25-96,-21 27 128,21-27-64,0 26 0,-19-26 0,-1 27 0,19-27-32,-19 0 96,0 0-64,-1 27-32,21-27 64,-20 0-32,19 0 0,1 0 0,-19 0 0,18 0 0,-18-27 64,19 27-160,-21 0 128,21 0 0,0-27-64,0 27 96,-1 0-128,1 0 96,-20 0-64,19 0 0,-19 0 96,20 0-128,0 0 64,-1 0 0,1 0 0,0 0 0,0 0 32,20 0-32,-21 0-32,1 0 96,19 0-64,-20 0-32,21 0 0,0 0 32,0 0 96,-1 0-128,1 0-32,-1 0 96,22 0-32,-23 0 32,2 0-32,0 0 32,0 0-128,0 0 128,18 0-32,-18 0 0,19 0-32,-19 27 64,0-27 0,20 0-96,-22 0 64,2 0 0,0 27 0,0-27 32,0 0-64,-2 0 32,-18 26 32,20-26-64,0 0 32,0 0 0,-2 0-64,2 0 32,0 0 32,0 0 0,0 0-32,-2-26 0,2 26 32,20 0 64,-21-27-192,1 27 160,20 0-96,-20 0-65,18-27 65,-18 27-32,20 0-256,-1 0 128,-19 0-65,20 0 129,-2 0 32,2 0 32,-1-26 32,1 26 64,-20 0 0,18 0-32,2 0 0,-1 0-64,1 0 32,19 0 96,-19 0-224,19 0 96,1-27 160,-2 27-96,21 0 96,2-25-32,-2 25 32,-1 0-160,21-27 64,-20 27-64,0 0-65,20-28 193,-20 28-192,20 0 32,-19 0 32,-1 0 64,0 0-32,20 0-32,-20 0 64,0 28 32,20-28 0,-19 0-32,19 0 64,0 0-64,0 0-32,0 0 0,0 0 64,0 27 64,0-2-32,0-25 0,0 27-32,0-1 0,0 28 32,0-2 32,0-26-32,0 54 0,19-26-64,-19-1 64,0-1-64,20 1 32,-20 1 32,20-1 0,-20-26-64,20 25 64,-20-26-32,0 1 32,20 0 32,-20-2-32,0-25 160,19 0 161,-19 0-97,20 0-32,-20 0 64,0 0-63,20 0-193,-20 0 96,20 0-32,1 27-192,-1-27-32,-2 26 288,2-26-160,21 0-96,-2 27 160,1-27-96,0 0-353,-21 0-832,21 0-2210,0 0-10058</inkml:trace>
  <inkml:trace contextRef="#ctx0" brushRef="#br0" timeOffset="337207.2872">8555 14757 448,'0'0'1025,"-20"0"673,20 0 95,0 0 225,0 0-32,0-26-417,0 26 65,0 0-64,0 0-225,0 0-288,20 0-385,-20 0-319,0 0-1,20 26-160,-1 1 97,1 25-289,0 1 384,0 1 32,20-2 33,-1 29-225,22-2 192,-3 27-384,-17-27 129,18 28-194,-19-2 66,19-26-33,0-1 96,-19 4-128,19-4-32,-19 2 192,19-26-32,-18-2-128,-1 1-32,-22 0 32,3-27-64,-1 0-97,0 2-31,-20-28-192,20 0 31,-20 26-159,20-26 352,-20 26-289,0-26-191,19 0-674,-19 0-2433,0 0-8071</inkml:trace>
  <inkml:trace contextRef="#ctx0" brushRef="#br0" timeOffset="337509.3045">9190 16108 10249,'0'0'160,"19"27"-64,1-1 1378,0 26-161,0-24-128,1-2-448,-3-26-289,23 53-63,-1-28 95,-1 3 225,-19-28 160,20 27-1,-20-27 33,19-27-192,-19 27-225,0-53-95,19 0-97,-19-27-192,0 1-288,-20 26-545,0 1-512,0 52-192,0 0-1602,0 0-6438</inkml:trace>
  <inkml:trace contextRef="#ctx0" brushRef="#br0" timeOffset="337971.3309">9666 16585 16527,'0'0'737,"21"0"-737,-21 0-32,38 0 480,3 27 129,-1-27-225,-1 25-288,1 2-32,-20 0 0,19-1-64,-19 1 64,-20 0-128,0 25-64,0 2 64,-20-2 160,0-26-32,1 28 0,-1-27 0,20 25 0,0-25 96,0-1 64,0 1-63,20 0-33,19-27 96,1 26-128,-20-26-32,19 0-192,-19 0-769,0 0-1281,1 0-2274,-21 0-5638</inkml:trace>
  <inkml:trace contextRef="#ctx0" brushRef="#br0" timeOffset="338138.3399">9766 17088 15022,'-41'-25'865,"23"25"-1122,36 0 482,-18 0 703,41-27-95,-1 27-416,19 0-385,-19-27 0,19 27-481,0 0-1473,1-26-3843</inkml:trace>
  <inkml:trace contextRef="#ctx0" brushRef="#br0" timeOffset="339176.3998">10242 16241 11627,'-21'-28'2402,"3"28"-2210,18 0-96,0 0 577,-20 0 95,20 28-383,0-2-33,0-26-96,0 53 225,0-28-257,0 30-224,0-3-96,0-24-577,20 24-992,-2-25-1154,23 26-512,-21-28-2915</inkml:trace>
  <inkml:trace contextRef="#ctx0" brushRef="#br0" timeOffset="339550.4212">10440 16345 8231,'0'-25'289,"0"-2"-225,20 1 1089,0 26 256,0-26-128,1 26-896,-21 0-353,18 26-64,-18-26 0,0 0-64,0 26-161,0 1-319,0-27-33,0 25 289,0 3 192,0-1-32,0-27-129,0 27 289,20-27-32,-20 25 32,21-25 0,-1 28-32,0-28 96,-2 0 161,3 25 447,-21-25 802,0 27 31,0-27-608,-21 27 32,3-1-449,-2-26-416,-21 0-64,21 27-128,2-27-609,-3 25-736,21-25-1730,-20 0-2050</inkml:trace>
  <inkml:trace contextRef="#ctx0" brushRef="#br0" timeOffset="339897.4406">10679 16055 12011,'-20'26'288,"40"1"385,-20-27 896,40 53-416,-21-27-352,21 28-545,0-28-256,-21 27 64,1-28 33,0 3-65,0 26 32,-20-1-64,0-1-193,0 28-95,-20-28-417,0-25-672,-19 26-1441,19-26-3813</inkml:trace>
  <inkml:trace contextRef="#ctx0" brushRef="#br0" timeOffset="343683.6564">14352 14943 6534,'0'0'1249,"0"0"-416,0 0 640,0 0 129,0 0-481,0 0-353,0 0-159,0 0 160,20 0-97,-2 0-159,2 0-129,1 0-128,-1 0 33,20-27-97,-21 27-128,1 0-64,20 0 0,-20 0-128,-1 0-257,1 0-127,-20 0-161,0 0-416,0 0-544,0 0-770,0 0-1568</inkml:trace>
  <inkml:trace contextRef="#ctx0" brushRef="#br0" timeOffset="343956.6732">14510 14704 9673,'-19'0'1249,"19"0"-705,19 0 513,-19 0 96,20 0-384,20 0-288,-20 27-353,19-27-32,-19 26-64,20 1-32,-21 0 32,1-2-64,-20 2 32,20-1 0,-20 1 32,0 0-32,0-1 256,-20 0 64,20-26-63,-20 28-1,1-3-96,-21 3-192,20-3-192,0 29-961,-19-1-2114,19 0-5862</inkml:trace>
  <inkml:trace contextRef="#ctx0" brushRef="#br0" timeOffset="345787.7776">15186 15844 4964,'18'0'801,"2"0"-417,21 0 866,-1-27 287,-1 27 0,1 0-31,-1-26-737,41 26 31,-21 0-255,20 0 480,0 0-705,2 0-224,-2 0-96,0 0 64,0 0-224,2 0 320,-2 0-416,-20-27 384,1 27-160,-41 0-288,1-27-1410,-20 27-1409,0 0-3139</inkml:trace>
  <inkml:trace contextRef="#ctx0" brushRef="#br0" timeOffset="346502.8182">17885 15525 8872,'0'0'2498,"0"0"-1889,0 0 224,20 0 160,0 0-417,19 0-416,21 0-32,19 0-96,0 0 32,0 0 161,2 0 95,-2 0-192,0 0-128,0-26 96,-18 26-64,-2 0-32,-19 0-801,-20-27-2786,-40 27-2403</inkml:trace>
  <inkml:trace contextRef="#ctx0" brushRef="#br0" timeOffset="348017.9055">6411 5271 4964,'-20'0'1506,"20"0"31,0 0-64,0 0 225,0 0 64,0 0-737,0 0-321,0 0-223,0 0-97,0 0 65,20 0 223,-20 28-31,0 24-289,0 28 1,0 0-161,0 26-160,0 26 96,0-26 0,0 26-256,-20-25 128,20-28 32,0 1-96,0-27-32,-21 0-225,21-1-159,0-25-1025,0 0-738,0-27-1728</inkml:trace>
  <inkml:trace contextRef="#ctx0" brushRef="#br0" timeOffset="348406.9278">6152 5565 4099,'20'0'3043,"-20"-28"-2114,20 28-192,0-26-385,0-2 609,1-24 641,-3-1-641,22 26-321,-19-25 1,-1-1 256,-2 26-129,-18 1-351,21 0-65,-21 26-64,0-28-160,0 28-256,20 28-96,-20-28 128,20 26 32,0-26 64,-20 26 0,19 1 0,1-2-32,0 3-384,0-2-994,0 27-2433</inkml:trace>
  <inkml:trace contextRef="#ctx0" brushRef="#br0" timeOffset="349229.9748">5994 7233 7815,'-21'-52'1954,"21"25"-1089,0 0 1120,0 1-287,-20 26-289,2-27-352,18 27-576,-41 0-577,21 0-32,0 27 32,-19 26-33,19 0 97,0 26-32,0 1 64,20-28-32,20 3-32,-20-3-32,20-26-64,20 0 32,-21-26 192,21 0 0,-19 0 32,17-26-64,-18-26 0,1 26-32,-21-29 32,20 30-32,-20-27-160,0-3-96,-20 2-65,20 1 129,-21 25 352,21 0 321,-20 27-321,20 0-160,0 0 0,0 27 448,20 26 225,-20-27-128,21 27-321,19 2-96,-21-3-128,21-27-128,-20 2-385,19 27-319,-19-54-578,0 26-1056,0-26-2371</inkml:trace>
  <inkml:trace contextRef="#ctx0" brushRef="#br0" timeOffset="349599.996">6014 6597 4772,'0'0'5061,"-20"0"-4741,20 28 961,0-3 193,20 2-449,-20 26-481,20 0-320,-1-27-95,1 28-194,0-28-351,0 0-321,19 0-832,-19 2-1506,0-28-2658</inkml:trace>
  <inkml:trace contextRef="#ctx0" brushRef="#br0" timeOffset="349951.0161">6192 6705 5925,'0'-28'417,"20"28"1440,-20 0 514,20 0-1218,1 0-225,-21 0-479,18 28-97,-18-3-192,0 2-31,0-27-65,0 52-32,0-24-64,0-28-32,0 26-33,20 0-415,-20-26-1,20 0-447,1 26-450,-1-26 770,-2 0 511,3 0 129,-1 26 33,0-26 127,-20 28 128,0-2 545,-20-26-97,0 27-287,-1-2-321,-17 2-224,17-27-545,1 27-1473,0-27-5989</inkml:trace>
  <inkml:trace contextRef="#ctx0" brushRef="#br0" timeOffset="350203.0305">6470 6571 12619,'0'0'129,"20"0"223,0 0 929,0 26-544,19 2 192,-19-3-193,0 30-447,0-3-161,0 0 32,-1 28-128,-19-28-609,0 2-896,-19 25-865,-21-26-1922</inkml:trace>
  <inkml:trace contextRef="#ctx0" brushRef="#br0" timeOffset="355364.3256">6411 7525 4996,'20'0'6054,"-20"0"-5830,0-26 705,0 26 737,0 0-481,0 26-320,0-26-257,0 26-320,0-26 1,0 26 191,0 2-31,0-2-161,0 0 64,0 27-96,0-26-288,20 26-192,-20-1-1634,19-25-6566</inkml:trace>
  <inkml:trace contextRef="#ctx0" brushRef="#br0" timeOffset="357902.4709">19711 15737 6758,'0'0'1441,"0"0"-63,0 0 1504,-20 0-800,20 0-192,0 0-769,20 0-96,-20 0-256,40 0-417,-1-28 321,22 28-481,18 0-224,20 0 320,0-25-544,41 25 512,18 0-224,1 0-320,20 0 416,-1 0-224,0 0 32,-18 0 96,-2 0-64,-18-25 64,-21 25-128,-20-28 96,-20 28 0,-20 0-384,-18 0-802,-41-26-1600,0 26-8425</inkml:trace>
  <inkml:trace contextRef="#ctx0" brushRef="#br0" timeOffset="381942.8456">772 742 5252,'0'-27'1474,"0"27"159,0 0-383,0 0-674,0 0 225,0 0 288,0 0-352,0 27-161,0-1-127,0 26 127,-19 2-127,19 0-289,-20-2-64,20 28-32,-20-1-32,0 28 64,0-29 32,20 29 32,-19-28-128,19 1 0,0-28 0,19-26 64,1 28 225,0-28 159,0-26-31,19 27-225,1-27-96,1 0-96,-3 0-96,-17 0-384,19-27-417,-21 27-993,21 0-1281,-40 0-2242</inkml:trace>
  <inkml:trace contextRef="#ctx0" brushRef="#br0" timeOffset="382302.8665">932 1536 11947,'0'0'1057,"0"0"-833,-20 0 641,20 0-321,0 0-63,20 0 320,-20 0-417,20 0-288,19 28-96,-19-28 32,20 0 0,-1 0-32,-19 26 0,20-26-32,-21 26 32,1-26 64,-20 26 32,20-26 192,-20 26 161,0-26 63,-20 28-127,0-2 63,1 0-31,-1 26-1,0-24-96,-20 24-256,21-25-96,-1 26 0,0 1-96,20-29-512,0 2-385,0-1-1186,0-26-4547</inkml:trace>
  <inkml:trace contextRef="#ctx0" brushRef="#br0" timeOffset="386388.0999">833 8319 12107,'-21'27'673,"1"0"-289,20-27-32,0 0 609,0 0 128,0 0-384,0-27-385,0 27-160,20-27-128,1 1 0,17 0 32,3 0-64,-21-28 0,19 1 33,1 0-1,0 1 0,19-2 0,-19-26 32,-1 27 96,1 1-64,1-1 0,-23-1-64,2 28 64,1 0-96,-1 0 32,-20 26 0,0-28-64,0 28-32,0-26-96,0 26-224,0 0-417,-20-26-1153,20 26-2658</inkml:trace>
  <inkml:trace contextRef="#ctx0" brushRef="#br0" timeOffset="386677.1166">1169 7577 3619,'-19'28'8104,"-1"-28"-7400,20 0-319,0 0 672,20-28-449,-1 28-127,1-26-1,0 0-192,21 0-159,-3 0-33,23-2-64,-41 1-32,19 27 64,-19-25-160,0 25-33,0 0 33,-1 0 128,-19 25 129,0 2 223,0 27 96,-19-28-159,19 26-193,0 2-96,0-2-320,0 2-1442,19-28-3843</inkml:trace>
  <inkml:trace contextRef="#ctx0" brushRef="#br0" timeOffset="390870.3559">2539 7259 8712,'0'0'2690,"0"-26"-1569,0 26 449,0 0 95,-20 0-127,20-26-225,0 26-352,0 0-545,-20 0-319,20 26-226,0 0 97,20 1 128,0 0-64,21 26 1,-2-26 31,21 25 0,-21-24 32,40 24 32,-19-26 0,19-26-128,0 0 128,2 0-32,-2 0-32,0 0-32,-39 0 0,19 0 32,-38-26-224,-1 26-64,-2 0-128,-18-26 31,0 26-383,0-26-642,0-2-800,0 1-2562</inkml:trace>
  <inkml:trace contextRef="#ctx0" brushRef="#br0" timeOffset="391130.3714">3214 7181 13580,'-19'0'289,"19"26"-257,0-26 832,19 26-63,1-26 128,20 26-448,-1 1-225,22-27-160,-3 27-32,22-27 128,-20 28 128,-21-28-255,1 25-98,0-25-63,-40 27 0,0-2 160,0 2 193,-20 27-97,-20-28-96,1 0 0,19 28-64,-20-28-513,40 0-1697,-20-26-7367</inkml:trace>
  <inkml:trace contextRef="#ctx0" brushRef="#br0" timeOffset="391815.4106">4287 7657 14189,'0'0'705,"0"0"223,0 0 33,0 0-640,0 26-33,0 28 609,0-28-289,0 53-351,20 1-129,-20-1-64,18 1 64,-18-27-32,21 26-64,-21-25-96,20-2-96,0 2-64,0-28-225,-1 1-352,-19-27-736,20 0-1634,-20 0-3459</inkml:trace>
  <inkml:trace contextRef="#ctx0" brushRef="#br0" timeOffset="392182.4316">4108 8161 5124,'-20'26'7527,"20"-26"-6886,0 0 320,0-26 833,20 26-673,-20 0-609,19-27-159,1 2-193,-20-3-32,20-24 224,0-2-256,1 28 0,17-28-96,-38 1 96,21 1-31,-1-1-1,0 26-96,-20 0 128,0 1 224,0 26-128,18 0-128,-18 0-96,0 0-64,21 0 224,-21 0-96,40 26 32,-20 1 64,-1 0-192,1-1 64,20-26 64,-1 27-352,1-27-352,-20 25-1667,21-25-5060</inkml:trace>
  <inkml:trace contextRef="#ctx0" brushRef="#br0" timeOffset="393492.5065">15761 9405 896</inkml:trace>
  <inkml:trace contextRef="#ctx0" brushRef="#br0" timeOffset="394357.5556">15761 9405 1153,'0'-27'2370,"0"1"-448,0 26 160,0 0 224,0 0-416,0 0-801,0 0-641,0 0-192,0 0-64,0 0 65,0 26 63,-20-26-160,-1 27-160,-17-27 32,-3 27-32,-18-27-128,-20 25-192,19-25-65,-39 27-63,20-27 256,-21 0 192,1 0 0,0 0 0,20 0 0,18 0 64,3 0-96,17 26 0,2-26 32,19 27 64,0-27 0,0 27-64,20-1 32,20 0 0,-20 0 64,20 1-64,-20 0 32,20 26-64,-20-1 0,0 1 64,0 1-64,-20 26-64,20 0-32,-20-2-64,0 28 128,0-53 64,20 27 64,0-27 128,0-1 97,-19-25 191,19 0 33,0-1-33,19-26-32,1 27-63,0-27-65,20 0-256,-1 0-32,22 0-128,-2 0-32,20 0-64,0-27-160,20 27-321,0 0-160,-18 0-31,18 0 319,0 0 193,-20 0 224,0 0 32,0 0-161,-38 0-319,-1 0 256,-1 27 224,-39-27-32,20 0 63,-20 0 66,0 27 191,0-27 64,0 0-64,0 0 449,0 0-193,0-27 225,0 0 128,0 1-65,0-28 1,0 2-32,0-1-353,0-27-31,20 1-321,-20-27 96,0 0-64,0 0-64,0-1 96,0 28 0,0 26 0,0 0-64,0 1 224,0 25 129,0 0-97,0 27-192,0 0-64,-20 0-64,20 0 32,0 0-32,-20-26 64,-19 26-32,-1 0 96,-19-27 128,-2 27 129,-18 0 223,-20 0-287,0 0-193,0 0-128,-1 27-545,21-1-864,19 1-833,1-27-3043</inkml:trace>
  <inkml:trace contextRef="#ctx0" brushRef="#br0" timeOffset="395663.6306">4823 6809 6149,'-20'0'737,"20"0"384,0 28 288,0-28-416,0 0 32,0 0-352,0 0 32,0 0 31,20 0-159,-1 0-129,1 0 1,0 0-65,0 0-64,19 0-95,1 0 31,1-28-96,-3 2-128,23 0 64,-2-26-128,0 24-32,21-24 96,-21-2-32,2 1 64,18 0 64,-41-26 417,3 26-353,-1-1 352,-21 2-223,-19-2-289,0 0-64,0 29 96,-19-2-128,-1-1-160,0 3-193,0 25-127,-1 0-385,3-27-320,18 27-897,-20 0-1314,20 0-3042</inkml:trace>
  <inkml:trace contextRef="#ctx0" brushRef="#br0" timeOffset="395937.6452">5398 6014 9545,'-40'25'1633,"40"-25"225,-20 0-321,20 0-191,20-25-386,0 25-735,0 0-65,39-27-96,-18 1-32,17 0 32,3-2 96,-2 28 96,1-25 129,-21 25-65,1-27-192,-20 27-192,-1 0-64,-19 27 64,0-2 224,-19 3-64,-1 24 192,20 0-223,-20 3-1,0 24-32,20-25-193,20-2-831,-20 2-1219,20-1-6373</inkml:trace>
  <inkml:trace contextRef="#ctx0" brushRef="#br0" timeOffset="399186.8322">18897 14121 11050,'0'-26'673,"-20"26"-705,20 0 32,-19 0 224,-1 0 256,0 26-159,0-26-129,0 0 0,-19 27 481,-1-27 191,-19 0-415,-22 0-193,-18 0-128,0 27-64,-19-27 0,-22 26 0,21-26 257,0 26-161,19-26-96,1 26-64,40-26 64,-1 27-64,21-27 32,-1 27-32,40-27 0,0 26 0,0 1 224,0 0 0,20-2 1,20 3-193,-21 24 32,1-24-64,0 24 0,-20 1 0,0 26 32,20 1 0,-20 25 0,0 1-32,0 0 0,-20 28-128,20-29 96,0-25 32,0 25 0,0-51 32,20-2 288,-20 1 128,0-28 97,20 3 128,-20-28-385,0 0-64,19 0-128,1 0-352,20-28-32,-1 28-321,22-25-160,18 25 417,0 0 128,20 0 64,-18 25-225,18-25 1,19 28 224,-19-28 96,0 0 64,2 0 64,-2 0-64,0 0 192,-20 0-160,-20 0-256,-18 0 64,-21 0 95,-2-28 98,-18 28 159,-18 0 32,-2 0 224,-21-25 321,21 0-192,-19-29 31,19 1-223,0-27-1,20 1-96,-20-26-192,20 25 32,0-52 257,20 25-321,0 1 0,-20 0-64,20 1 64,-20-2-32,21 2 288,-21 25-256,0 27-32,0-1 161,-21 2-97,21 26 0,0-1-224,0 27 64,0-27 32,0 27-129,0 0 97,-20 0-192,20 0 128,-40 0 32,1 0 128,-1 27 32,-19-27 64,-20 27-128,-22-1-64,2 26-352,-19-25-1410,-1 26-5093</inkml:trace>
  <inkml:trace contextRef="#ctx0" brushRef="#br0" timeOffset="418079.9126">19731 7763 7366,'20'0'609,"-20"0"-609,0 0 96,0 0 321,-20 0 127,20 0-31,-20 0 63,0 0-352,1 0 1,-21 0 31,0 0-160,1 0-128,-22 0-128,-18 0-97,0 0 97,0 0 160,-40 0 160,-1 0 193,1 0 127,-19 0-352,-1 0 65,-1 0-161,2 27 0,-22-27-96,2 25 31,-20-25 1,18 0 97,2 27 287,-2-27 320,2 0-223,-1 0 63,1-27 65,18 27-225,2 0-192,-2 0-128,1 0-32,1-25 0,-2 25-64,1 0-32,21 0-128,-1 0-352,-1-27 191,1 27 321,20 0 96,-1 0 128,-19-26 193,40 26 31,-20 0-96,20 0-96,0 0-95,18 0 31,22 0-32,-21 0-96,40 0 0,-19 26-32,19-26-32,20 0 64,-20 0-32,20 0-96,0 27 95,0-27 1,0 25 32,0 2 0,0 0-32,0 26 32,20-26 0,-20 25 0,-20 1 0,20 2 0,0 23 32,-20-24-32,1 24-32,19 2 96,-20-1-64,0 1 0,20 27 0,-20-2 33,-1 2-33,21-2 32,-20 0-32,20 26 32,0-24-32,-18 25 0,18 1 32,-20-27-32,20 27 32,0-1-32,-21-25 32,21 25 32,0 0 0,0 1 64,0-1 0,0 0-32,0 1-32,0-1-32,0 27 64,0-26-32,0-1 64,21 0 33,-21 28 31,0-28-160,0 0 32,20 27-96,-20-26 64,18-1-96,-18 2 128,0 24-32,20-26-32,1 0 64,-21 28-96,20-1 96,-20-25-64,20-2 32,-20 0 0,20 1 0,-20-1 64,0 0 32,19 1-96,-19-1 96,0 0-128,0-25 33,0 25-1,0 0 0,0-25-32,0 26 96,0-28 128,0 27-160,0 2-64,-19-29 0,19 27 0,0-25 0,0-2-32,19-25-192,-19 25 128,0-25 64,20 0 32,0-1-97,-20-26 33,0 1 128,20-29 33,-20 3-33,20-3-32,-20 29 64,19-28-96,1 1 0,-20-2-96,20 2 0,0 0 32,19-1 31,-19-26 33,21 0 0,-3 0 33,3 0-66,18 0-31,21 0 32,-21 0-64,40 0-64,-20-26-96,21 26-32,-1 0 352,0-27-64,20 27 0,1 0 128,-1 0 0,19 0-32,2 0 96,-1 0-96,-1 0-32,2 0-32,-1 0-32,19 0 32,2 0 32,-2 0-64,0 0 33,2 0 127,-2 0 64,2 27-64,18-27-64,0 0-32,-18 0 32,18 0-96,1 0 0,-1 0 0,20 0 0,-18-27 96,-22 27-64,21 0 64,0 0 1,0 0-33,-21 0-32,22-27-32,-22 27-32,20 0 64,-18 0-64,-22-25 64,22 25-96,-22 0 32,1-27 128,-20 27-128,1 0 0,-2 0 64,-19 0-32,2 0-32,-2 0 64,-20 0 0,20 0-64,-20 0 32,-20 0 32,2 0-32,-23 0 32,3 0 128,-1-26-96,-21 26 32,1 0 0,-20 0-32,20 0-64,-20 0 32,0-27-128,20 27-32,-20-27 64,0 2 32,0-3 64,0 3-32,0-2 128,-20 0 64,20-26-32,-20 0-64,0-1-31,20-24-130,0 24 33,-19-24 129,19 24-97,-20-26 0,20 2 64,-20-4-64,20-22-161,-21 24 354,1-25-257,20-2 128,-18 2-64,18-27-32,-20 25 64,20-26 32,-21 28-64,1-27 96,-19-2-160,19 2 160,0 0-128,0-26-32,0 24 64,1-24-32,-1 26 32,0-28-32,0 1 32,0 0-32,1 0-32,-1-1 160,0 2-160,0-1 224,-1-28-160,21 29 128,-18-1-64,-2-26 128,20-1-64,-20 28-160,20-28 32,0 1-64,0-2 32,-21 2 64,21 0-64,0 26-64,0 0 0,0 1-96,0-28 0,0 26-193,0 28 161,0-26 64,0-2 192,0 28-32,0 1 64,0-1-128,0 25 128,0 2 32,21-2-96,-21 27 0,20-25 0,0 25 0,-20 0 0,0 28-96,0-28 160,0 53-32,0-26-128,-20 1 96,0 25-32,-21 0 0,2 1 32,-1 26-32,-19-27-32,-1 27 64,-19-27-32,0 27 32,-21 0 32,1-25-32,0 25 64,-41 0 128,1-27 160,1 27-31,-40 0-161,-2 0-192,-19 0 0,1 27 32,-21-27-64,2 25 0,-21-25-225,-1 27-95,2 0-545,-2 26-2082,-20 0-9128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43:08.68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15741 4410 8488,'0'0'1153,"0"0"-192,-21 0 672,21 0-224,0 0 97,0 0-129,0 27-544,-18-27-449,18 27 129,0-1-1,0 1-191,0 0-33,-20 25 32,20 1-128,-20 26-96,-1 27 161,1 0-193,-19 27-192,-1-26 32,1-2 128,-1-26 0,20-26-32,-19 0 0,19-27 32,20 28-32,-20-54-32,20 26 32,0-26-257,0 0-63,0 0-289,0 0-127,0 0-129,0 0-673,0 0-1312,0 0-3268</inkml:trace>
  <inkml:trace contextRef="#ctx0" brushRef="#br0" timeOffset="403.0228">15224 5258 11594,'0'-26'897,"0"26"-576,0 26 736,0-26 416,0 27-128,0 0-416,0 25-320,20 1-161,-20 0 129,21 27-1,-21-26-352,20-1-95,0-1-65,-20-25-32,19-1 160,1-26 96,20 0 64,-20 0-63,19 0-289,1-26 448,-1-1-448,1-25 0,1 24-32,-3 3 64,3-3-96,-3 28 0,-17-26-224,-1 26-65,0 0-351,0 0-834,-20 0-1408,0 0-3909</inkml:trace>
  <inkml:trace contextRef="#ctx0" brushRef="#br0" timeOffset="7668.4378">18699 8280 6566,'-20'0'2690,"20"0"-1697,0 0 64,0 0 256,20 0 385,-20 0-513,20 0-608,20 0-225,-1 0 0,1 0 33,19 0-161,20 0-192,20 0 0,1 0-64,39 0-32,1 0-128,18 0-161,20 0 65,2 0 192,-22 0 128,2 0 32,-22-27 0,1 27 32,-19 0 96,-41-27-31,0 27-97,-39 0-64,-1 0-353,-39 0-1152,-20 0-4805</inkml:trace>
  <inkml:trace contextRef="#ctx0" brushRef="#br0" timeOffset="9355.5349">12744 10239 10089,'0'0'256,"0"27"-416,18-27 256,-18 53 513,0-1 384,21 28-128,-21 27-417,20 25-256,-20 0-64,0 1-96,-20-1 32,20 0 65,0-52 63,0-28-64,0-24 0,0-2 352,0-26 449,20-26-256,-20-2-673,0-24-192,20-1-65,0-26-95,0 26 128,-20 0-160,19-1-193,1 28 417,0 0 416,0 26 417,0 26 320,-1 27-161,-19 0-191,0-1-321,20 2-127,-20-1-129,0 0-353,20-1-768,-20-24-1665,20-2-4165</inkml:trace>
  <inkml:trace contextRef="#ctx0" brushRef="#br0" timeOffset="9946.5684">13299 11061 9577,'0'-27'416,"-20"27"-320,20 0 641,-19 0-33,19 27 65,-20-1-128,0 1-385,0 26 192,20-1 641,-21 2-192,42-1-384,-21 26-257,40-26 32,-1 0-160,1-26-64,0 0-160,19-27 64,0 0 64,2 0-64,-23-27 160,3 0-95,-1 1 63,-20-28 0,-1 28 0,-19-28 64,0 29 192,-19-28-128,-21 26-31,-1-26 31,3 27 64,-23-2-32,23 3-192,-23 25-224,22 0-512,19 0-289,-20 0 128,20 25 64,20-25-928,0 28-2211</inkml:trace>
  <inkml:trace contextRef="#ctx0" brushRef="#br0" timeOffset="10200.5834">13260 11246 9609,'-20'0'3107,"20"0"-3107,0 27 960,0-27 226,0 26-226,0-26-159,0 27-256,0-2-193,0 3 64,0-2-31,20-26-225,-1 26-32,-19-26-128,40 0-192,-20 0-192,0 0-545,19 0-545,-19 0-576,0-26-1057,1 26-1441</inkml:trace>
  <inkml:trace contextRef="#ctx0" brushRef="#br0" timeOffset="10359.5925">13459 11351 6630,'-21'-25'3459,"21"25"-3395,0 0 2082,0 0-160,-20 0-1217,20 25-193,0 3-159,0-2-321,0 27-64,20-26-96,-20-1-961,21 1-2146,-21 0-5189</inkml:trace>
  <inkml:trace contextRef="#ctx0" brushRef="#br0" timeOffset="10669.6103">13815 10451 9801,'-20'-26'-929,"1"26"737,19 0 1377,-20 53 961,0 0-384,20-1-577,-20 28-321,20 26 65,0-26 32,20 0-544,-20-28-289,40 1-352,-21-26-65,21-1-95,-20 1-321,19-27-704,-19 0-1602,0 0-2786</inkml:trace>
  <inkml:trace contextRef="#ctx0" brushRef="#br0" timeOffset="10841.6201">13955 10797 13708,'20'0'609,"-20"25"-161,18 2 834,3-27-353,-1 26-545,0 1-352,19 0-1121,-19-27-2787,0 26-4676</inkml:trace>
  <inkml:trace contextRef="#ctx0" brushRef="#br0" timeOffset="11000.6292">14153 10743 12043,'-40'26'3171,"20"2"-3139,1 24 865,-1-26 768,0 28-704,0-2-833,20-26-96,0 1-1409,0 0-1634,20-1-3459</inkml:trace>
  <inkml:trace contextRef="#ctx0" brushRef="#br0" timeOffset="11238.6428">14173 10425 17008,'59'53'480,"-39"0"-384,0-1 993,19 2 96,-19-1-192,1 26-512,-21 1-481,0 0-192,0-2-257,0 2-31,-41-28-65,21 2-736,1-1 160,-21-26 96,20-27-1570,0 0-10377</inkml:trace>
  <inkml:trace contextRef="#ctx0" brushRef="#br0" timeOffset="11801.6748">14868 10743 12427,'0'0'1922,"-20"0"-1634,20 0 1570,0 0-384,20 0-546,0 0-63,19 0-352,-19 0-257,20 0-192,-1 0-96,1 26-481,-1-26-928,-19 0-1474,0 0-3875</inkml:trace>
  <inkml:trace contextRef="#ctx0" brushRef="#br0" timeOffset="11937.6828">14907 10929 16367,'20'26'865,"0"0"-577,0-26 417,39 0-513,-19 26-352,19-26-1666,-19 0-13933</inkml:trace>
  <inkml:trace contextRef="#ctx0" brushRef="#br0" timeOffset="13582.7767">16000 10797 10537,'0'-28'1186,"0"2"-770,-21 26 1025,1-28-352,0 28-352,0 0-417,-19 0-320,-1 28 0,20-2 0,-19 2 129,19 24-129,0-26-33,20 28 1,0-2-32,20-26-64,0 1-32,19 0-64,1-27 256,0 0 160,-1-27-96,1 0 192,-1 1 1,-19 0-97,-20-27-96,20 26-160,-20 1-96,0-1-32,-20 27-161,20 0 65,0 27 128,0 26 64,0 26 64,20-26 32,1 27 0,-1-27-32,0 26 64,-2-26 96,3 27 416,-21-28 257,0-25 128,-21 26-160,-17-26 288,-3 0-353,1-27-223,-19 0-225,19 0-224,-19 0-32,0-27-192,19 27-385,-1-27-319,23 1-578,-2-1-1473,40 0-2626</inkml:trace>
  <inkml:trace contextRef="#ctx0" brushRef="#br0" timeOffset="13935.797">16475 10371 11242,'0'-105'288,"0"78"-159,0 1 1504,-20 26-63,20 0-577,-20 26-225,2 28-223,-3-2-1,1 28 193,0-2-32,20 29-321,0-27-32,0 27 33,20-29-65,0 28-256,1-53 32,17 27-96,-18-27-32,21-27-128,-2 27-865,-19-26-993,0-27-3299</inkml:trace>
  <inkml:trace contextRef="#ctx0" brushRef="#br0" timeOffset="16004.9148">17190 10399 7591,'20'-28'3843,"-20"2"-2337,0 0 384,0 26-513,-20 0-416,0-26-545,0 26-384,1 26-128,-21 0-32,0 28 96,-19 25-32,18 1 0,23-1-64,-2 27-32,0-27 95,40 28 1,0-2 0,19-25 64,21-27-64,-1-1 0,20-25 64,0 0 96,2-27 193,-2-54-33,0 28-96,0-53-128,-19-1 32,-21 27 64,1-53 257,-40 28 159,0 24-256,-20-26-63,-20 0 63,1 0 64,-1 28-256,-19 0-64,-1 24-96,1 28-64,18 0-288,-18 0-417,39 28-1409,-19 24-4741</inkml:trace>
  <inkml:trace contextRef="#ctx0" brushRef="#br0" timeOffset="16402.9382">17091 10663 3363,'0'0'6182,"0"0"-6150,0 27 448,0-27 1090,0 0 576,0 25-1057,0 3-705,0-2-64,0 2 193,-20-3 159,20 2-255,0-27-289,0 26 32,0-26-96,20 0 128,-20 0 129,20 0-225,0 0 0,-1 0-192,1 0 96,0 0-417,20 27-127,-21-27-33,21 0-256,-19 0-832,17 0-1058,-18 0-63,1 0 31,-21 0-2818</inkml:trace>
  <inkml:trace contextRef="#ctx0" brushRef="#br0" timeOffset="16590.9489">17488 10743 4612,'0'-28'7431,"-20"28"-6086,20 0-96,0 28 65,-20-28-65,20 54-416,0-29-385,0 28-448,0 1 96,0-2-352,20-26-833,-20 28-3492</inkml:trace>
  <inkml:trace contextRef="#ctx0" brushRef="#br0" timeOffset="17556.0041">18460 11087 7078,'0'0'160,"-19"0"1282,19 0 832,-20 0-1377,20 0-545,-20 27 161,20-27 223,-20 25 1,20 3-161,0-2-95,0 27-257,0-53-96,20 27-96,0-1-32,19-26 0,-19 0 0,20 0 0,-19 0 32,-3-26 32,2-1 32,-20 0 129,0 1 127,0 0 321,0-2 127,-20 3-319,-19 25-321,19-27-288,0 27-288,0 0-770,1 0-1632,19 0-3364</inkml:trace>
  <inkml:trace contextRef="#ctx0" brushRef="#br0" timeOffset="20095.1489">19116 10610 5445,'0'-27'2114,"0"27"-641,0-25 1218,0 25-481,0 0-1089,-20-27-705,-1 27-320,3 0-96,-2 0-32,-1 27 32,-19-27 0,22 25 0,-3 2 96,1 26 0,0-1 97,20-24 63,0 26-160,0-2-96,20-26 32,21 28-128,-23-28 0,22-26 32,1 0 64,-2 0 64,-19 0-64,20-26 0,-40-1 0,19 0 32,-19 1-32,20-26 64,-20 24 0,-20 2-32,20-27 0,-19 26 0,19 1 288,-20 26 129,0 0-225,0 0-128,20 26 64,0 1 160,0 26-63,0 1-161,20-29 288,0 28-320,0 1-32,-1-28-128,21 0-384,-20 0-385,0 1-1313,-1-27-3427</inkml:trace>
  <inkml:trace contextRef="#ctx0" brushRef="#br0" timeOffset="20427.1684">19454 10981 7879,'0'0'4708,"0"0"-4644,0 0 833,0 26 609,0 1-1122,-20 0-288,20-27-64,0 26-64,0 1-32,20-2-32,-20-25-64,20 28 96,-2-28 128,23-28 64,-21 28 0,0-25-32,-1-2 0,-19 1 161,0-1-1,0 0 96,-19 1 385,-1 0-417,-20 26-160,1 0-160,19 0-672,-21 0-2179,21 26-9096</inkml:trace>
  <inkml:trace contextRef="#ctx0" brushRef="#br0" timeOffset="21250.2154">20685 10797 14477,'0'0'1506,"0"0"-1667,0 0 258,18 0 319,2 0 321,21 0-225,18 0-352,-19 0-192,-1 0-608,1 0-770,0-28-2209,-21 28-4453</inkml:trace>
  <inkml:trace contextRef="#ctx0" brushRef="#br0" timeOffset="21423.2253">20823 10558 12427,'-21'52'2915,"21"1"-2531,0-26 289,0 52 544,21-26-512,-21 0-513,20 1-224,0-2-929,0 1-1505,19-26-5830</inkml:trace>
  <inkml:trace contextRef="#ctx0" brushRef="#br0" timeOffset="22230.2714">21756 10266 10505,'-20'0'801,"20"-27"-577,-20 27 129,1 0 287,-1 0 225,0 0-288,-21 0-385,23 27 192,-23 26 161,21-1-289,0 28-160,2 0-64,-3-1 0,42 1-64,-3-1-192,22 1-289,19 0-255,22-28 95,-2 1 193,0-26 416,20-1 256,1-26 160,-21-26 321,1-28 256,-21 28-321,-19-53-288,-1 26 353,-39-27 640,0-26-640,-20 26-481,-39-25-192,0 26 160,-1 25 97,-19 2-257,0 52-129,0 0-63,18 0-352,2 26-1026,39 26-2177,-20-24-5510</inkml:trace>
  <inkml:trace contextRef="#ctx0" brushRef="#br0" timeOffset="22800.3041">21657 10531 10698,'0'27'2050,"0"-27"-1986,0 25 736,-20 29 353,20-28-480,0 26-321,0-24-255,20-2-129,0 2-65,-20-3 65,20-25-64,-1 0-288,1 0-321,0 0-704,0 0-1089,-20-25-673,20-3-1410,-20 2 2916,0-2 3138,0 28 1186,0 0 351,0-25-575,0 25-1154,0 0-769,0 0 674,39 25-258,-19-25-607,20 0-257,-1 0-96,22 0-257,-23 0-191,3 0-193,-1 0-191,-21 0 63,1-25 160,0 25-31,-20-27-97,0 1 256,-20 26 97,20-27 0,-20 27-33,20 0 353,0 0 320,-19 0 1057,19 27 513,0-1-513,0 1 129,19-2-417,-19 29-705,20-26-192,-20-3-128,20 2-705,0-1-2049,0 1-9000</inkml:trace>
  <inkml:trace contextRef="#ctx0" brushRef="#br0" timeOffset="24064.3764">23046 10981 8199,'0'0'2851,"20"26"-2274,-20 1 1857,0-27-160,0 53-1057,20-26-608,-20-2-385,0 3-192,0 24-96,20-25-609,-20-27-1473,0 27-3779</inkml:trace>
  <inkml:trace contextRef="#ctx0" brushRef="#br0" timeOffset="24863.4221">23582 10663 11947,'0'-26'961,"0"26"-769,0-27 1890,0 0-673,0 27-960,-20-25-225,20 25-224,-19 0-32,-1 0-32,0 0 64,0 25-64,0-25-32,0 27 64,1 0 64,-1 26-32,20-28 32,-20 29 0,20-26 0,0 24-32,20 1-32,19-26-64,1-1 64,0 0 0,19 0 32,-18-26 32,-3-26 0,3 26 64,-21-26 0,0-27-64,-20 26 32,0-26 32,0 28 0,-20-29 0,20 26-32,-41-24 192,41 26 129,-20 26-289,20 0 224,0 0 65,0 26-129,0 26-128,20 2 32,1-1-128,19-26-224,-1 26-192,1 0-257,-1-27-512,-19 0-2018,20 1-8969</inkml:trace>
  <inkml:trace contextRef="#ctx0" brushRef="#br0" timeOffset="25116.4366">24157 10955 16912,'21'0'-129,"-21"26"322,0-26 1472,20 26-960,-20 1-417,0 0 0,0-1-224,0 1 0,20-2-224,-20 3-384,0-2-737,0 0-1218,20 1-3106</inkml:trace>
  <inkml:trace contextRef="#ctx0" brushRef="#br0" timeOffset="39761.2736">16516 12915 9641,'-20'0'2786,"-1"0"-992,21 0 704,0 0-864,0 0-193,0 0-480,0-26-544,41 26-129,-2 0-96,1 0-128,19 0-32,-19 0-448,19 0-353,-39 0-576,20 0-737,-21 0-1442,-19-26-1825</inkml:trace>
  <inkml:trace contextRef="#ctx0" brushRef="#br0" timeOffset="39920.2828">16694 12545 11466,'0'0'2499,"0"53"-1282,0-1 865,0 3-481,0 23-448,20 2-576,-20-28-481,19 2-192,1-1-641,0 0-1473,0-27-4228</inkml:trace>
  <inkml:trace contextRef="#ctx0" brushRef="#br0" timeOffset="40539.3187">17409 12491 8872,'0'-52'1826,"-20"52"-897,-21 0 448,23 0-480,-23 26-65,1 27-511,1 0-161,19 26-160,0 1 32,20-1-32,20 1 0,0 0-128,19-2 32,1-24-64,19-28-65,22 28 129,-22-54 128,20 26 160,0-52 161,2 26-129,-22-54 64,-19 28 161,-1-28 159,-19 2 161,-20-28-289,0 2-191,-20-2-129,1 0 32,-21 1 321,-1 26-385,-18 26-96,-1 0 32,-19 27-224,20 0-513,19 27-1473,1 0-3619</inkml:trace>
  <inkml:trace contextRef="#ctx0" brushRef="#br0" timeOffset="40879.3382">17289 12730 12940,'0'0'1249,"0"0"-576,0 27 960,0-27-800,0 26-417,-20 0 33,20 2-193,0-2-192,0 0 64,20-26-128,-20 26 128,0-26-64,0 0-32,0 0-352,0 0-289,0 0-832,21 0-705,-21 0-1441,0-26-1762</inkml:trace>
  <inkml:trace contextRef="#ctx0" brushRef="#br0" timeOffset="41059.3484">17348 12889 1921,'0'0'32,"0"0"96,20 0 1378,-20 0 768,0 0-704,21 0-994,-21 0-320,0 0 353,0 0 128,0 0-257,0 0-288,0 0 129,0 0-418,0 0-1056,0 0-480,0 26-321,0-26-256,-21 0-961</inkml:trace>
  <inkml:trace contextRef="#ctx0" brushRef="#br0" timeOffset="41246.3591">17348 12889 2914,'-18'26'3203,"-2"-52"-1153,20 26 417,0 0-97,0 0-641,0 0-640,20 0-320,-2 0-96,2 0-225,1 0-95,19 0-33,-21 0-192,21 26-96,0-26-96,-1 0-288,-19 0-257,20 0-256,-40 0-416,19 0-865,-19 0-545,0-26 353,0 26-1698</inkml:trace>
  <inkml:trace contextRef="#ctx0" brushRef="#br0" timeOffset="41405.3682">17587 12809 7751,'0'0'0,"20"-26"-320,-20 26 864,20 0 737,-20 26 1057,0 2-544,19-2-256,-19 0-161,0 0-640,0 1-481,0 26-192,20-26-224,-20-2-1378,20-25-4451</inkml:trace>
  <inkml:trace contextRef="#ctx0" brushRef="#br0" timeOffset="42360.4228">18759 12995 14862,'-20'0'1185,"20"0"-1313,0 0 800,20 0 193,-1 0-641,1 0-32,20 0-224,-20 27-128,-1-2 64,-19 3 96,0-2-64,0 0 0,-19 1 128,-1 0 64,20-1 321,-20-26-97,0 26 96,20-26-287,0 0-129,0 0-96,20 0-449,20 28-320,-1-28-800,1 0-2307,-1 0-7399</inkml:trace>
  <inkml:trace contextRef="#ctx0" brushRef="#br0" timeOffset="42768.4462">19393 12863 13484,'-20'-26'1281,"1"-2"-1985,-21 28 1088,0 0 321,1 0-385,-1 28-192,1-2-96,19 0-32,0 0 64,20 28 64,0-1-31,20-28 31,0 29-256,19-28-129,1-26 97,-1 0 96,1 0 32,0-26 0,-1 26 96,-19-54 0,-20 29 96,0-2 161,0 1-97,0-28-64,-20 28 32,20 0 128,-20 26-127,20 0-193,0 0 0,-19 26 256,19 0 32,0 28 32,19-28-127,1 26-33,0 2-192,1-28-385,19 1-736,-22 0-961,3-27-2338</inkml:trace>
  <inkml:trace contextRef="#ctx0" brushRef="#br0" timeOffset="43035.4608">19592 13047 6886,'20'0'2851,"0"0"-2819,0 28 224,19-28 1217,-19 26 513,-20-26-1762,20 26-191,-20 1 351,-20 0 32,0-1 65,20 0 63,-19 2 161,19-28-64,0 25-289,0-25-96,19 0 193,1 0-193,20 0-96,-1 0-320,1 0-161,-19 0-319,-1 0-1282,-2 0-4644</inkml:trace>
  <inkml:trace contextRef="#ctx0" brushRef="#br0" timeOffset="44355.5368">20624 12915 13004,'-20'0'1729,"40"0"-2049,-20 0 1249,20 0 608,21 0-768,-23 27-384,23-27-417,-1 0-513,-1 0-864,-19 0-2723</inkml:trace>
  <inkml:trace contextRef="#ctx0" brushRef="#br0" timeOffset="44521.5465">20764 12809 15086,'0'54'833,"0"-2"352,0 2 480,0-1-896,20-28-641,-2 29-1025,3-1-1633,19-26-4485</inkml:trace>
  <inkml:trace contextRef="#ctx0" brushRef="#br0" timeOffset="45105.5792">21657 12571 1249,'0'-53'9961,"0"26"-9064,0 1-192,-20 26-129,-1 0 129,3 0-65,-2 26-255,-21 28-289,3-28-96,-3 53 96,21-24-64,-19 23-32,39 28 32,0-26-64,19 26-160,1-27-289,41 0-95,-3-26-225,22 2 513,19-30 448,0 2 545,20-27 384,-19-27-225,-1-26-255,-20 1-353,-19-2 33,-21 1 415,-19-26 1,-20-1-257,-20 0-416,-19-26-96,-21 27-64,1-26-416,-20 51 223,-20 28 193,20-1 0,-2 54-384,22-1-1186,-1 1-1569,21 25-3588</inkml:trace>
  <inkml:trace contextRef="#ctx0" brushRef="#br0" timeOffset="45461.6002">21616 12783 640,'0'26'7591,"0"-26"-7366,0 28 1120,0-28 1249,0 0-544,0 26-769,21 0-416,-21 0-352,-21 1-161,21 0-160,-18 26-128,18-28-96,-20 3-96,20-2-64,0-26-417,20 26-416,-20-26-1089,0 0-1697,18-26-4901</inkml:trace>
  <inkml:trace contextRef="#ctx0" brushRef="#br0" timeOffset="45632.61">21716 12969 3555,'20'0'9801,"0"26"-9609,0-26-64,0 0 641,19 0-192,1 0-385,1 0-160,18-26-32,-19 26 0,-1 0-96,1 0-513,-20-27-1473,-1 27-1153,-19 0-512,0 0-1474</inkml:trace>
  <inkml:trace contextRef="#ctx0" brushRef="#br0" timeOffset="45762.6175">22074 12915 544,'-20'0'3171,"20"0"-2306,-21-26 1281,21 26 288,0 26-96,0-26-640,21 27-865,-21 0 320,0 26-64,0-28-545,0 29-415,0-28-450,20 1-1376,-20-27-4357</inkml:trace>
  <inkml:trace contextRef="#ctx0" brushRef="#br0" timeOffset="46526.6604">22590 13127 2754,'-20'0'11723,"20"0"-11499,0 0-63,0 0 960,0 0-385,20 0-543,-20 0-129,20 0-161,-1 27-95,-19-27-32,20 27-128,-20-27-129,20 26 1,-20-26 288,0 0-1,0 0-127,0 0 352,-20 26-64,20-26 64,0 28 32,0-28-32,0 25 96,0 2 65,20-27 63,-20 28-96,0-3-128,0-25 32,-20 0 64,20 27 0,-20-27 257,20 0-1,-19 0-160,-1 0-192,0 0-32,20 0-320,0 0-321,-20 0-608,20 0-1249,0 0-2755</inkml:trace>
  <inkml:trace contextRef="#ctx0" brushRef="#br0" timeOffset="47248.7019">23742 13022 12139,'0'-53'2146,"-20"53"-1569,20-27 351,-20 0-223,20 1-32,-21 0-289,-17 26-384,18 0 0,-21 0-32,21 0 64,-19 26-32,19 0-32,-20 28 96,40-1 0,-20 0 0,20-1-64,20 2-128,0-2 96,40 1 32,-21-26 64,40-27-32,-18 0 32,-2 0-128,1-27 128,-21 2 32,-19-29-64,0 1 64,-20 0 97,0-1-129,-20 29-32,0-28-64,0-1 96,-19 28 64,19 0-160,0 26 0,20 26 128,-20 0 64,20 1 32,20 26-64,0-1-160,20 2-320,-21-28-321,21 28-1088,0-2-2691,-1-24-7079</inkml:trace>
  <inkml:trace contextRef="#ctx0" brushRef="#br0" timeOffset="47738.7298">24257 13101 17840,'20'0'417,"0"0"-385,0 0 1025,0 0-641,-1 0-416,1 0-32,-20 0 0,20 0-32,-20 26-160,0-26-353,0 27 33,0 0-289,0-27-288,0 26-384,0 0-225,0-26 417,0 28 1088,0-28 386,0 25 479,-20 2 289,20-27-128,0 28 32,0-28-193,0 0-319,20 25-129,-20-25 96,20 0-64,-20 0-192,20 27-32,-20-27-32,0 0 64,0 0-32,0 26-128,-20-26-128,20 26-64,-20-26-385,0 0 32,20 0-768,-20 28-1634,20-28-2594</inkml:trace>
  <inkml:trace contextRef="#ctx0" brushRef="#br0" timeOffset="48496.7726">24536 12465 928,'-20'0'11884,"20"0"-11500,0 26 32,0-26 1762,0 0-992,20 27-450,18 0 33,3-1-321,-1 28-95,19-2 95,20 28-256,-18-28-96,-3 28-64,-17-27-32,-23 27 33,2-27-33,1 26-97,-21-26 65,-21 26-64,-17-24-192,-3-3-609,1 0-1217,1-24-3491</inkml:trace>
  <inkml:trace contextRef="#ctx0" brushRef="#br0" timeOffset="50387.882">10480 5868 4772,'0'0'1345,"0"0"513,0 0 320,0 0-384,0 0-481,0 26 192,0-26-351,20 27-258,1 0-95,17-1-96,3 28-257,18-29-63,1 28-129,-1 2-192,20-3 32,-19-25-192,-1 26-320,0-26-65,-18-2-384,-1-25-352,-21 27-1890,-19-27-3651</inkml:trace>
  <inkml:trace contextRef="#ctx0" brushRef="#br0" timeOffset="50726.9012">10679 6397 11050,'-20'28'2274,"20"-28"-1954,0 0 705,0 0-384,-21-28-257,21 28-95,-18 0-161,-2-25-128,0-2-128,-1 2 192,1-2-32,2-26-32,-23 26-32,21-53-160,0 28-129,-19-1-351,39-27 95,-20 53 1057,20 0 481,0 1-480,20 26-97,0 0 161,-1 26 159,21 1-95,1 0-289,-3-27-224,3 26-64,18 1 32,-19-27-256,-20 0-897,19 27-3075</inkml:trace>
  <inkml:trace contextRef="#ctx0" brushRef="#br0" timeOffset="51282.9328">10600 9472 11402,'20'0'2659,"-20"26"-1666,18 1 64,3-2-96,19 2-417,-20 26-127,19 1-161,1-29-160,19 28-160,-19-26-224,-20 26-481,19-28-1185,-19 3-1922,1-1 321,-21-2-993</inkml:trace>
  <inkml:trace contextRef="#ctx0" brushRef="#br0" timeOffset="51590.9508">10620 10054 11627,'0'0'384,"0"-27"-320,0 1 929,18-1 320,-18-25 32,0-3-512,21 3-609,-21-1-31,-21 0-33,21 1-64,-18-1-96,18-1-32,0 2 160,-20 26 288,20 26 65,20 0-1,-2-27-544,3 27 192,19 27 129,-1-27-193,1 0-64,0 26-32,-1-26 32,1 27-289,-1-27-351,-19 0-802,0 0-3074</inkml:trace>
  <inkml:trace contextRef="#ctx0" brushRef="#br0" timeOffset="52190.985">10539 5974 14221,'0'0'641,"0"0"448,0 0-96,0 0-385,0 0 321,20 0-128,21 0-321,18 0-448,1-26-32,-1-1 64,20 27-512,-39-27-1378,19 27-3235</inkml:trace>
  <inkml:trace contextRef="#ctx0" brushRef="#br0" timeOffset="52920.0262">10600 13127 8872,'0'0'1313,"0"-26"-993,-20 26 737,20 0 673,0-26-289,0 26-127,0 0-1,0 0-352,0 0-545,20 0 193,-20 26-33,20 27-127,19 0-257,1 1 64,-1-2-160,1 1-64,19 0 64,-19-27-128,19 28-128,-19-28-96,1 0-96,-23-26-193,2 27-640,1-27-1506,-21 0-3811</inkml:trace>
  <inkml:trace contextRef="#ctx0" brushRef="#br0" timeOffset="53236.0449">10659 13551 15694,'-21'0'1057,"21"0"-993,-18-26 193,18 0 31,0 26 192,0-54-63,-20 28-289,20 0-128,0-54 0,0 28-96,-20-28 0,20 0-289,-21 26 129,21-24 320,0 51 256,-20 0 1,20 1-161,0 26 224,20 0-288,-20 0 65,21 0-33,19 26-64,-1-26-64,21 27-96,-21-27 96,21 0-193,-21 0-543,-19 0-1314,0 0-4773</inkml:trace>
  <inkml:trace contextRef="#ctx0" brushRef="#br1" timeOffset="58029.3191">19294 9815 7463,'-20'0'320,"20"0"256,0 0 1186,-19 27-705,19-27 32,-20 25 352,20 3-512,0-1-32,0-2 64,0 29-128,0-28-545,0 1-192,20 26 64,-1-27-96,-19 2-480,40-3-513,-20 2-640,0-1-1218,-1-26-2210</inkml:trace>
  <inkml:trace contextRef="#ctx0" brushRef="#br1" timeOffset="58296.3343">19434 9947 13228,'0'-25'352,"20"25"-191,0 0 1056,-2 0-769,3 0-256,-1 0-160,0 25-96,0-25 32,-20 27 32,0 0 32,-20-1 32,0 1 0,0 0 64,20-1 33,0-26-65,-21 0-64,42 26 64,-21-26-224,40 0-705,-20 0-1665,-1 0-2916</inkml:trace>
  <inkml:trace contextRef="#ctx0" brushRef="#br1" timeOffset="58519.347">19691 9762 11915,'20'0'1601,"-20"27"-1537,20-1 897,20 1 256,-21 26-384,21-26-416,1 25-161,-23-25-192,2 26 32,-20-26 32,0-1-64,0 0 64,-20 2 64,-18-3-416,-3 2-416,21-1-1282,-19 1-3651</inkml:trace>
  <inkml:trace contextRef="#ctx0" brushRef="#br1" timeOffset="59164.384">23880 9947 9673,'-20'27'352,"20"0"128,-19-1 1795,-1 1-1090,0 0-769,20-1-128,0 28-192,0-29-128,20 28-512,19-26-641,1 0-1538,-20-27-5765</inkml:trace>
  <inkml:trace contextRef="#ctx0" brushRef="#br1" timeOffset="59396.3968">23999 10027 12299,'20'0'481,"1"0"-449,-3 0 320,2 0-224,21 27-128,-21 0 0,-2-27-64,-18 26 64,0 0 96,0 2 96,0-3 193,-18 2 255,-2-1-191,20-26-385,-21 27 32,21-27-224,21 0-1121,-1 0-2563</inkml:trace>
  <inkml:trace contextRef="#ctx0" brushRef="#br1" timeOffset="59618.41">24257 9947 13484,'0'0'-192,"20"0"544,0 27 1923,20 0-674,-1-1-672,1 1-481,1 0-255,-23 25-161,2 1 32,1 0-96,-21-26-32,-21 26-385,1-1-352,-19-24-768,-1-2-4004</inkml:trace>
  <inkml:trace contextRef="#ctx0" brushRef="#br1" timeOffset="60220.4444">24098 12306 8488,'0'-27'4163,"0"27"-4002,-20 0 864,20-26 192,0 26-737,-20 0-192,2 26 97,18 1-1,-21 0 65,21-1-129,0 26-160,0-24-128,0 24-64,0-25-384,21 0-866,-3-1-1536,2 1-3652</inkml:trace>
  <inkml:trace contextRef="#ctx0" brushRef="#br1" timeOffset="60462.4582">24139 12386 11242,'0'-27'4965,"0"1"-4965,18 26 64,-18 0 384,21 0-416,-21 0 0,20 0-160,0 26-32,-20-26 64,20 27 64,-20 26 64,-20-27 64,20 0 96,-20 1 97,20 0-97,0-1-64,-20-26-32,20 27 0,20-27-512,-20 27-1026,40-27-2049,-21 0-4485</inkml:trace>
  <inkml:trace contextRef="#ctx0" brushRef="#br1" timeOffset="60657.4688">24337 12227 13548,'0'-26'1698,"19"26"-1890,-19 0 1185,0 26 32,20 0-513,0 0-31,0 28-257,0-28-160,1 26-32,-21 2-32,0-28-64,0 1-288,-21 26-353,1-53-1089,-20 27-4196</inkml:trace>
  <inkml:trace contextRef="#ctx0" brushRef="#br1" timeOffset="62093.5515">17846 12094 11627,'0'0'1185,"0"0"-1346,0 0 514,-20 27 191,20-1-351,0 28 383,0-28-63,20 0-385,-20 0-64,19 28-321,1-54-832,0 26-1601,0-26-3172</inkml:trace>
  <inkml:trace contextRef="#ctx0" brushRef="#br1" timeOffset="62323.5645">17964 12094 13580,'20'0'289,"-20"0"-193,20 27 384,0-27-160,0 26-95,-1 1-161,1-27-64,-20 27 64,-20-1 32,20 0 320,-19 0 97,19-26-65,-20 27-256,20-27-192,-20 0-96,20 27-544,20-27-770,0 0-1761,-1 0-4324</inkml:trace>
  <inkml:trace contextRef="#ctx0" brushRef="#br1" timeOffset="62510.5748">18182 12094 10345,'0'0'1506,"0"0"-930,21 0 1762,-21 27-1248,20 26-194,-20-26 33,20-1-416,-20 0-385,18 27-64,-18-26-64,-18-1-64,18-26-769,-20 27-1249,20-27-4100</inkml:trace>
  <inkml:trace contextRef="#ctx0" brushRef="#br1" timeOffset="63117.61">19513 12227 13388,'0'-26'1089,"0"26"-1121,-21 26 1089,21 0-352,-18 0-225,18 1-31,0 0-225,18 26-128,-18-28-96,41 3-288,-21-2-545,0 0-833,-1 1-1376,1-27-2564</inkml:trace>
  <inkml:trace contextRef="#ctx0" brushRef="#br1" timeOffset="63340.6222">19632 12227 12139,'40'0'1537,"-21"26"-1472,1-26 479,0 26-384,0 1 32,-20 0 129,0-1-65,0 1 128,0-2 321,-20 3 64,20-2-449,-20-26-256,20 26-64,0-26-192,20 0-961,0 0-1954,0 0-3652</inkml:trace>
  <inkml:trace contextRef="#ctx0" brushRef="#br1" timeOffset="63514.6322">19871 12227 10954,'0'0'2658,"0"26"-2786,18-26 1185,2 53 128,1-26-256,-1-1-192,0 26-385,-1-24-224,1 24-64,-20-25-992,-20 0-1122,1 26-3876</inkml:trace>
  <inkml:trace contextRef="#ctx0" brushRef="#br1" timeOffset="64028.6616">22491 12279 10345,'-20'-26'1506,"-1"0"-802,1 26 1218,20 0-833,-18 26-672,18-26 191,-20 53-223,20-26-193,0-1-64,20 26-64,-2-24-352,-18-2-449,20-26-288,1 26-833,-1-26-1825,0 0-5638</inkml:trace>
  <inkml:trace contextRef="#ctx0" brushRef="#br1" timeOffset="64242.6745">22570 12333 11434,'20'0'417,"-20"0"-1,20 0 1890,-20 0-1153,0 26-256,0-26-416,0 27-257,0-2-96,0 3-64,-20-28-32,20 26-64,0 0 32,0 1 0,0-27 64,0 27-96,20-27-96,-1 0-609,1 0-1569,0 0-3395</inkml:trace>
  <inkml:trace contextRef="#ctx0" brushRef="#br1" timeOffset="64421.6846">22730 12279 8808,'0'-26'480,"18"26"1026,-18 26 704,20-26-705,0 54-192,1-28-127,-21 1-161,0 26-289,0-27-544,0 27-192,-21-26-512,1-1-417,0 1-672,2 0-2339</inkml:trace>
  <inkml:trace contextRef="#ctx0" brushRef="#br1" timeOffset="64935.7135">22331 9867 8904,'0'0'2242,"0"0"-2018,0 0 1346,-19 0-129,19 28-608,-20-1 128,20 25-385,0-25-319,0 26-193,20-26-32,-1 25-257,1-24-351,0-3-545,1-25-737,-1 0-1313,-20 0-4164</inkml:trace>
  <inkml:trace contextRef="#ctx0" brushRef="#br1" timeOffset="65122.7242">22471 9922 11434,'20'0'1634,"-20"25"-1570,20 2 769,-20-27 352,0 27-448,0-1-353,0 1-128,0 0-96,0-1-96,0 0-32,0 2 0,0-28-448,0 25-1506,19-25-3779</inkml:trace>
  <inkml:trace contextRef="#ctx0" brushRef="#br1" timeOffset="65316.7351">22610 9842 15054,'0'0'1089,"19"0"-1249,1 25 1056,0 30 258,0-30-482,21 29-159,-23-1-289,-18 0-160,0 1 0,0-29-64,-18 28-160,-3-26-833,-19 26-1441,0-53-6855</inkml:trace>
  <inkml:trace contextRef="#ctx0" brushRef="#br1" timeOffset="65871.767">17706 9895 8904,'-20'-28'4036,"20"28"-3203,0 0 864,0 0-576,0 28-224,-20-1 0,20-2-513,0 2-256,0 26-64,0 1-64,0-28-224,20 0-384,-20 2-481,20-3-993,1-25-2627</inkml:trace>
  <inkml:trace contextRef="#ctx0" brushRef="#br1" timeOffset="66131.7819">17745 9974 9769,'41'-27'-385,"-41"27"1122,20 27 929,0-27-1026,-20 27-159,20-1-129,-20 1-64,-20 0-31,20-1 63,-20 0 32,20 2 33,-20-3-33,20 2-32,0-27-224,0 0-32,20 0-384,0 0-1922,0 0-4997</inkml:trace>
  <inkml:trace contextRef="#ctx0" brushRef="#br1" timeOffset="66332.7933">17925 9947 11530,'0'0'1634,"20"0"-1186,-1 0 1506,21 27-576,-20 0-321,19-1-289,-19 1-415,0 26-97,-20 1-96,-20-29-96,0 28-128,1 1-609,-21-2-928,0-26-2563</inkml:trace>
  <inkml:trace contextRef="#ctx0" brushRef="#br1" timeOffset="67777.8767">17984 10981 5765,'-20'26'8552,"20"1"-8200,0 0 417,0-1 672,20 1-736,-20-2-577,0 29-32,0-28-288,20 28-448,0-28-1314,-20 1-6342</inkml:trace>
  <inkml:trace contextRef="#ctx0" brushRef="#br1" timeOffset="68519.9183">22730 10875 13548,'-21'0'481,"21"27"544,0-27 993,0 27-897,0-1-545,0 0-416,0 27-63,0-26-322,0 26-479,0-28-1474,21 29-3940</inkml:trace>
  <inkml:trace contextRef="#ctx0" brushRef="#br1" timeOffset="69183.9563">18342 13047 10666,'0'0'3427,"0"0"-2787,0 28 1539,0-28-482,0 26-672,0 0-320,0 1-481,19 0-192,-19-1 32,20 28-384,-20-29-865,20 2-1634,-20-27-9000</inkml:trace>
  <inkml:trace contextRef="#ctx0" brushRef="#br1" timeOffset="70351.0237">22392 13286 3171,'20'0'2081,"-20"-25"-383,0 25 224,0 0 416,0 0-416,0-28 0,0 28-257,0 0-255,0 0-257,0 0-449,0 0-319,0 0-1,0 28-96,0-28-95,0 25-65,0 2-96,0 1-32,0-3-224,0 2-417,18-1-416,-18-26-801,0 26-3331</inkml:trace>
  <inkml:trace contextRef="#ctx0" brushRef="#br0" timeOffset="80773.62">17131 10797 1313,'0'0'1249,"0"0"-448,0 0 1249,0 0 96,0 0-353,0 0-159,0-28-129,0 28 97,0 0 63,0 0-351,0 0-482,0 0-159,0 0-160,0 0-257,0 0-160,0 0 96,0 28-32,0-28 193,0 25 31,0 2 32,0 26-31,0-26-65,0-1-192,0 26-32,0-25-96,0 0 64,0-1-192,0-26-224,0 27-129,19-27-383,-19 0-290,0 0-575,20 0-2307</inkml:trace>
  <inkml:trace contextRef="#ctx0" brushRef="#br0" timeOffset="91216.2167">9745 2370 9064,'0'-25'1217,"0"25"705,0 0-1474,0 0-287,0 0 735,21 0 226,-21 25-33,0 3-32,0 24-129,20 27-351,-20 1-289,0 25-96,0-25-31,0 27-1,0-2-160,20-25 128,-20-1-64,19-26-64,-19-26 96,0 25-128,0-25-352,0-1-353,0-26-801,0 28-1216,0-28-2179</inkml:trace>
  <inkml:trace contextRef="#ctx0" brushRef="#br0" timeOffset="91505.233">9527 3138 11947,'0'54'2114,"0"-28"-2210,20 1 448,0 25-96,0 1-64,0 1-192,-1 26 65,1-27-33,21-1 96,-21-25 608,-2-1 257,23-26 128,-21 0 65,0-26-129,19-1-289,-19-52-287,20-1 159,-21 0-287,21 2-65,0-2-32,-21 1-384,1 26 128,20 26-544,-19 0-930,-21 27-1953,0 27-7143</inkml:trace>
  <inkml:trace contextRef="#ctx0" brushRef="#br0" timeOffset="108793.222">17765 14770 9480,'-20'-25'2499,"2"25"-1730,18-27 288,0 27 192,0-27-96,0 27 96,0 0-769,0 0 161,18 27 128,-18-27-97,20 27-31,1-2-32,19 2-193,-1 26-64,1 0-159,19-27-161,1 27 32,19-26 96,0 26-577,-18-28 417,-22 3-736,1-2 447,-1-26-671,-39 25-450,20-25-255,-20 0-674,-20 0-1760,1-25-6023</inkml:trace>
  <inkml:trace contextRef="#ctx0" brushRef="#br0" timeOffset="108996.2341">18223 14718 11979,'0'0'2306,"0"0"-1505,-20 27 800,-1-27-63,1 25-802,2 28-543,-23 1-193,21 24-32,-19-24 0,19 24-385,-20-24 33,40-29-513,-20 30-865,20-29-1857,0-26-3748</inkml:trace>
  <inkml:trace contextRef="#ctx0" brushRef="#br0" timeOffset="109790.2796">18620 15062 9801,'0'0'2722,"0"0"-1152,0 25 832,20 3-1281,-20-2-608,0 27-353,20-26-96,-20-1-288,19 1-161,-19 0-1056,20-2-3139</inkml:trace>
  <inkml:trace contextRef="#ctx0" brushRef="#br0" timeOffset="110288.3081">19274 15035 13164,'0'0'1089,"0"0"-1089,0 27 1185,0-2-352,0 3-545,-19 23-224,19-23-32,-20-1 0,20-1-192,-20 1-320,20-27-1026,0 27-2049,0-27-5926</inkml:trace>
  <inkml:trace contextRef="#ctx0" brushRef="#br0" timeOffset="110591.3254">19573 14745 10249,'0'-27'2979,"0"27"-2531,0 0 802,0 0 287,19 0-384,-19 27-160,20-2-160,0 2-289,0 26 65,19 0-257,-19-27-256,20 27-64,-1-26-64,1-1-96,1 1-256,-23-27-289,23 0-800,-21 0-929,-20 0-1602,0-27-2018</inkml:trace>
  <inkml:trace contextRef="#ctx0" brushRef="#br0" timeOffset="110755.3347">19851 14665 12203,'-21'26'737,"21"1"960,0 25 610,-20 1-770,0 1-864,1 24-545,-1 2-352,0 0-449,0-29-736,0 4-1282,20-29-2658</inkml:trace>
  <inkml:trace contextRef="#ctx0" brushRef="#br0" timeOffset="111052.3518">19989 14955 2274,'40'0'10442,"0"0"-8873,-1 0 449,1 0-417,-1 27-768,-19-27-705,20 27-320,-40-1-192,0 1-257,0 26-256,-20-27 193,-20-1 255,21-25 481,-1 28-32,20-1 577,0-27-129,0 0 33,20 0-193,-1 0-192,1 0-224,20 0-833,1 0-1025,-23 0-4003</inkml:trace>
  <inkml:trace contextRef="#ctx0" brushRef="#br0" timeOffset="111253.3631">20585 15141 13516,'19'25'2691,"-19"-25"-2659,0 28 737,0-1 704,-19-1-800,-21 28-737,20-29-321,-19 28-800,19-26-577,20-27-3042</inkml:trace>
  <inkml:trace contextRef="#ctx0" brushRef="#br0" timeOffset="111557.3807">20843 14665 576,'0'26'15246,"0"1"-15021,20-27 415,0 52 898,-1-25-545,1-1-321,20 28-351,-1-2-193,1-26 96,1 28 64,-21-28-256,18 1-64,-17-2-32,-1 3-160,0-28-385,-1 0-480,-19 0-512,0 0-2499</inkml:trace>
  <inkml:trace contextRef="#ctx0" brushRef="#br0" timeOffset="111760.3919">21161 14665 15983,'-21'53'320,"1"-26"-32,20 25 1730,-18-26-833,-2 28-896,-1-2-418,1 28 161,0-27-352,0-28-865,20 29-1185,0-29-3716</inkml:trace>
  <inkml:trace contextRef="#ctx0" brushRef="#br0" timeOffset="112162.4147">21359 14903 18129,'79'0'320,"-59"0"96,21 0 1634,-23 0-897,-18 0-832,0 26-385,0-26-32,0 26-353,-18 1-159,18 26-161,-21-26 32,21-2 0,0 3 609,0-2-96,21-1 224,-3-25 128,-18 0-160,20 28 513,-20-28-481,20 27 160,-20-27 64,21 0-96,-21 26-96,20-26-32,-20 27-32,0 0-192,0-27-128,0 25 159,-20 2 97,20-1 64,0-26 32,-21 27 32,1-27 128,20 27-31,-20-27-129,-19 0-32,-1 0-481,1 0-768,-21 0-4517</inkml:trace>
  <inkml:trace contextRef="#ctx0" brushRef="#br0" timeOffset="113670.5016">18223 16493 11530,'20'-27'1121,"-20"0"-832,0-1 960,0 3-192,0-2-384,-20 2-321,0-2-128,-1 27-128,-17-28 0,-3 56-32,1-1-32,-19-2-64,19 27 32,1 3 32,-1-2-128,1 26 96,39-26-96,0 1 0,19-2 32,21-26 128,0-26 32,-1 0-32,21 0-32,-1-26 64,-18-1-64,-3 2 129,3-29 127,-41 1-128,20 0-128,-20 27-128,0-27 192,-20 26-32,20 27 481,0 0-321,-20 0-32,20 27 0,0 26-64,20-1-32,0 2-320,-2-28-801,3 28 128,-1-2-768,20-26-1282,-1-26-2018</inkml:trace>
  <inkml:trace contextRef="#ctx0" brushRef="#br0" timeOffset="113800.509">18541 16678 15246,'0'0'1666,"0"0"-1090,18 27 513,-18-2-512,0 2-513,0-1-641,20 1-1088,-20 0-2692</inkml:trace>
  <inkml:trace contextRef="#ctx0" brushRef="#br0" timeOffset="114355.5402">19215 16757 15919,'-40'26'-64,"40"1"31,-19 0-31,19-1-224,-20 0-737,0 28-1153,20-28-1473,0 0-481</inkml:trace>
  <inkml:trace contextRef="#ctx0" brushRef="#br0" timeOffset="114773.5647">19612 16571 12619,'60'-78'737,"-60"51"-545,0 0 1346,-20-1-802,0 28 33,0-25-224,-19 50-417,19 3-64,-20-1-32,19 26 32,3-1-32,-2 28-32,20-26-128,0-2-224,20 1 191,19-26 225,1-1 1,-1-26 63,1 0-32,19 0 64,-39-26-32,20-28 128,-20 28 65,-1-26 127,-19-2-96,0 28-256,-19-28 1,19 2 63,-20 26 32,0-1-32,20 27-160,-20 0 192,20 27 0,0 25-31,0-26-97,20 28-32,-20-1-161,20-1-351,19-25-225,-19 26-608,21-26-2018,-3-1-9545</inkml:trace>
  <inkml:trace contextRef="#ctx0" brushRef="#br0" timeOffset="115084.5819">20049 16837 11370,'0'0'2210,"0"0"-2017,0 0 1664,20 0-992,-1 0-641,1 0-192,0 0-192,0 0-32,0 26 0,-20-26 96,0 26 160,0-26 320,0 26 257,-20 2 256,20-2-129,-20 0-351,0-26-257,20 0-64,0 27-64,0-27-320,20 0-353,0 25-1024,0-25-2916</inkml:trace>
  <inkml:trace contextRef="#ctx0" brushRef="#br0" timeOffset="115271.5925">20545 16943 19442,'40'52'544,"-21"-52"-447,-19 27 383,0-2-192,0 3-736,-19-1-897,-1 26-1026,-20-27-2465</inkml:trace>
  <inkml:trace contextRef="#ctx0" brushRef="#br0" timeOffset="115834.6253">21161 16705 6662,'0'-80'1794,"0"26"544,0 28 641,0-26-1186,-21 25-768,1 0-384,2 27-321,-23 27-256,21 0 32,-20-1-96,1 26 0,19 2 0,20-1-64,0-1 128,0 1-96,40 1 192,-21-28 33,41-26-225,-19 26 128,-3-26-64,3-26 96,-2 0 0,-19-28-64,0 28 0,0-26 32,-20-2 32,0 1-160,0 26 192,-20 1 257,20 0-65,-20 26-96,20 0 257,-20 26-97,20 27-128,20 0-127,-20 1-97,40-2-96,-20 1-449,-1 0 33,21-27-833,-20 0-1826,19 2-9866</inkml:trace>
  <inkml:trace contextRef="#ctx0" brushRef="#br0" timeOffset="116194.6459">21557 16625 15630,'-20'0'417,"20"0"-674,0 0 1891,0 0-193,20 0-576,1 0-512,-1 26-353,19-26 0,-19 0-33,0 27-95,0-27-256,-20 27-353,0-2 161,0 2 384,0-1-193,0 1 673,-20-27-191,20 27 95,0-1 160,0-26 32,20 26-191,-20-26-1,19 26-96,-19 2-192,20-28 128,-20 26-32,20 0-96,-20 1 96,0-27 64,-20 25 192,0-25 225,-19 28-225,-1-28-256,1 0-385,-2 0-960,-17 0-2979</inkml:trace>
  <inkml:trace contextRef="#ctx0" brushRef="#br0" timeOffset="116800.6806">18480 15802 8936,'20'-25'2018,"-40"-2"-1345,20 27 1312,0 0-63,-20 0-801,20 27-480,-19-2-65,19 3 65,-20-1-417,20-1-160,0 0 0,0 2-640,0-3-449,20 28-481,-1-26-1248,1 0-1314,0-2-4356</inkml:trace>
  <inkml:trace contextRef="#ctx0" brushRef="#br0" timeOffset="117023.6934">18599 15909 13388,'0'-26'320,"0"0"33,21 26 1216,-21 0-576,20 0-288,0 0-609,-1 0-96,1 26 32,0 0-32,-20 2 96,0-3 32,-20 2 225,0-1 223,20-26-416,-19 27-224,19 0 32,0-27-256,19 0-609,1 25-1121,0-25-2082,0 0-2722</inkml:trace>
  <inkml:trace contextRef="#ctx0" brushRef="#br0" timeOffset="117203.7031">18798 15698 12651,'20'25'257,"0"2"640,19 0 832,-19 26-95,0-26-321,0 25-768,-20-24-417,0 24 0,0 1-96,0-1-32,-20 1-705,0-26-640,0 26-2243</inkml:trace>
  <inkml:trace contextRef="#ctx0" brushRef="#br0" timeOffset="117737.7341">20009 15883 7431,'-39'0'4452,"39"0"-3908,-20 0-31,20 0 1216,0 0-415,0 26-706,0 2-320,0 24-95,0-26-97,20 28 0,-20-2-288,19 1-705,1-26-545,0-1-864,0-26-2338</inkml:trace>
  <inkml:trace contextRef="#ctx0" brushRef="#br0" timeOffset="117954.746">20148 15937 14926,'0'-28'320,"0"28"-320,20 0 416,-1 0-159,1 28 319,0-28-512,0 25-32,1 2 160,-1-1 321,-20 1 256,0 0-129,0-2-384,-20 2-159,20-27-97,-21 26-449,21-26-448,0 27-896,0-27-1827,21 0-3811</inkml:trace>
  <inkml:trace contextRef="#ctx0" brushRef="#br0" timeOffset="118133.7563">20347 15909 13516,'20'-52'673,"-20"52"-673,20 0 1409,-1 26-288,1 0-416,0 2 0,0 24-417,0 1-32,-1-26-128,-19 25 0,0 1-96,0 0-384,-19-27-801,-1 0-2691</inkml:trace>
  <inkml:trace contextRef="#ctx0" brushRef="#br0" timeOffset="118768.7926">21478 15802 6758,'-20'0'5637,"0"0"-4580,20 0 224,-20 0-448,1 0-192,-1 0 320,20 28-96,-20-1-513,20-1-160,0 28-96,0-29-96,0 28-32,20 1-352,0-29-321,-1 2-544,1-1-961,20-26-2274,-1 0-4773</inkml:trace>
  <inkml:trace contextRef="#ctx0" brushRef="#br0" timeOffset="119013.8071">21598 15883 13036,'-20'-26'1377,"20"26"-1345,0 0 1153,20 0-608,-2 26-257,3-26-256,-1 26 32,0 2 96,0-3 417,-20 2 96,0-1-289,0 1-160,-20-27-31,20 27-193,-20-2 0,0 2-64,20-1-32,0-26-129,0 0-127,20 0-545,0 0-768,0 0-1795,19 0-3170</inkml:trace>
  <inkml:trace contextRef="#ctx0" brushRef="#br0" timeOffset="119201.8173">21815 15750 15022,'0'0'224,"0"27"769,20-2 737,0 3-449,20-1-256,-19-1-769,17 28-128,-17-2 32,-1 1-128,0-1 0,-20-25 0,-20 26-576,0 0-962,-21-27-2369</inkml:trace>
  <inkml:trace contextRef="#ctx0" brushRef="#br0" timeOffset="119886.8571">20288 16253 7943,'-20'0'1217,"20"0"-1025,0 0 2979,0 0-1025,-21 0-672,21 0-321,0 0-96,0 0-32,0 0-417,21 0-95,-21 0-161,0-26-160,20 26-160,-2 0-96,-18 0-288,21 0-577,-1 26-1217,0-26-2498</inkml:trace>
  <inkml:trace contextRef="#ctx0" brushRef="#br0" timeOffset="123570.0672">20268 16201 3971,'20'0'2178,"-20"0"-768,0 0-225,0 0 128,0 0-224,0 0-448,0 0 63,0 0-255,0 0-321,0 0-32,0 0-32,0 0-32,0 0-160,0 0-64,0 0 64,0 0 128,-20 0 32,20 0 64,0 26 160,0-26 0,-21 26-160,21-26 0,0 0-64,0 26 0,0-26 33,0 0 223,-20 28 128,20-28 161,20 0 95,-20 0-287,0 0-161,21 0-64,-1 0 96,-2 0-224,3 0-32,-1 0 0,-20 0 0,20 0-96,0 0-224,-20 0-192,0 0-802,19 0-1761,-19 27-2434</inkml:trace>
  <inkml:trace contextRef="#ctx0" brushRef="#br0" timeOffset="127563.2957">16813 16678 13196,'-60'0'769,"40"0"480,20 0 705,0-27-577,0 27-672,0-26-97,20 26-287,20 0 31,-1 0-160,1 0 32,21 0-352,-22 0 256,21 0-416,19 0-192,-40 0-225,21 0-320,-21 0-673,1 0-800,-19 0-1986,-1 0-5284</inkml:trace>
  <inkml:trace contextRef="#ctx0" brushRef="#br0" timeOffset="127829.3114">17210 16386 12523,'-20'0'577,"20"0"-65,0 0 1346,0 25-801,20-25-384,19 0-193,-19 28-320,41-1-31,-23 0-97,3-1 0,18 0 0,-19 0-32,-20 1 0,19 0-129,-39-27 33,0 26 192,0 1 33,-20 0 127,1-2 0,-21 2-160,0-27-96,1 53 32,-2-26-416,21-1-1186,-18 26-2658</inkml:trace>
  <inkml:trace contextRef="#ctx0" brushRef="#br0" timeOffset="132367.5709">3493 15643 11530,'0'0'737,"0"27"-801,0-27 416,0 0 866,19 0-1,1-27-481,20 27-383,19-25-193,40 25 96,41 0-32,-1-27 33,-1 27-97,2 0-32,-21-26-64,-1 26-32,1-27 32,-20 27-32,-18-27 0,-22 1-160,-19 26-481,-1 0-320,-39 0-1761,0 0-5318</inkml:trace>
  <inkml:trace contextRef="#ctx0" brushRef="#br0" timeOffset="132952.6043">8992 15485 11146,'0'26'1890,"19"-26"-1570,21 0 0,19 27 321,40-27 64,0 0 160,21 0-65,19 0-127,1 27-321,-22-27 1,21 0-225,-20 26-96,-19-26-32,-1 0-160,-20 0-161,-39 0-127,-20 0-993,-20 0-802,-40 0-2593</inkml:trace>
  <inkml:trace contextRef="#ctx0" brushRef="#br0" timeOffset="133801.6529">4922 15989 12011,'-20'0'480,"20"0"-544,-20 0-64,20 0 448,0 0 417,0 0 384,20 26-352,0 1-289,-1-27-287,1 52-65,20-25-128,-1-1 96,1 28 64,19-28 64,22 26-64,-2 28-64,20-28-96,1 3 32,19 24 32,19-26-31,1 0 31,20-26 0,20 25 0,20-25 32,-21-27 0,41 0-32,-21 0-64,21 0 0,-1-27-64,-19 2 96,19-29-32,-39 28-160,19-28 0,-20 2 64,-19-1-33,-20-2 97,1 3 32,-2 0 32,-39-2 0,0 2 129,-18-2 31,-2 28-96,-41-1-64,3 2 0,-21-2-64,0 27-96,-20 0-609,0 0-864,0 0-962,-20 0-448,20 0-1697</inkml:trace>
  <inkml:trace contextRef="#ctx0" brushRef="#br0" timeOffset="134060.6678">9170 15962 9064,'-20'0'6150,"20"0"-6150,0 0 128,40 0 128,-21 0-64,21 0 65,19 0-65,2 0 160,-2 0 289,21 0-161,-21 0 65,0 0-129,2 0-160,-3 0-159,-17 0-65,-21 27 96,-1-27 288,-19 26-192,0 1-32,-19 25-160,-1-25-32,-21 26-704,21 0-1282,2-1-4644</inkml:trace>
  <inkml:trace contextRef="#ctx0" brushRef="#br0" timeOffset="135832.7692">6569 15035 7975,'0'-26'801,"0"-1"-513,-19 27 1698,19-27 160,-20 1-128,20 26-737,-20 0-320,0 0-448,0 0-353,-19 26-256,19 28 32,-21-1-33,23 0 65,-23-2-64,41 30 64,0-2-32,0 1 64,21-1-32,-1 1 32,19-2 64,1-23-224,-20-30 256,19 2-96,21-27-64,-1 27 64,20-27 64,0 0-32,2-27 32,18-25-64,-20-28-96,0 27 192,-18-27-96,-43 1 224,-18-1-191,0 28 95,-18-28 64,-23 27-128,1 27 192,-19-27 96,19 53-287,-19 0-65,-2 0-97,23 0-543,-3 25-289,21 3-1313,2-28-3620</inkml:trace>
  <inkml:trace contextRef="#ctx0" brushRef="#br0" timeOffset="136230.7919">6510 15221 8456,'0'0'640,"20"0"-480,-20 0 2018,0 26-384,0 1-545,0 0-416,-20 25-224,20 1-129,0-26-320,0 25-32,0-26-64,20 1-64,-20-27 128,0 0-63,20 0-33,-20 0-417,19 0-864,-19-27-1858,0 27-2146</inkml:trace>
  <inkml:trace contextRef="#ctx0" brushRef="#br0" timeOffset="136439.8033">6569 15433 3138,'20'0'6118,"0"0"-5221,0 0 1698,0 0-289,-1 0-993,21-27-768,-20 27-193,19 0-256,2 0-96,-1 0 0,-22 0 0,23 0-128,-21 0-321,-20 27-255,20-27-65,-20 0 128,0-27-736,0 27-1089,-20 0 96,20-27-353</inkml:trace>
  <inkml:trace contextRef="#ctx0" brushRef="#br0" timeOffset="136568.8113">6947 15301 7238,'0'0'1890,"0"25"673,0-25-481,0 27-737,0-1-512,-20 28-385,20-28-320,0 26-128,0-25-480,0 0-1923,0 26-6181</inkml:trace>
  <inkml:trace contextRef="#ctx0" brushRef="#br0" timeOffset="137204.8477">7283 14479 1985,'0'-28'5670,"-18"3"-4261,18 25 929,-20 0-352,20-27-673,-20 27-672,20 27-289,-21-2 161,21 3 63,-20-2-95,20 27-129,0 0-64,0-26-223,20 26 31,1 1-96,-1-29-225,0 2-223,-2-1-289,23 1-480,-21-27-1409,19 0-3556</inkml:trace>
  <inkml:trace contextRef="#ctx0" brushRef="#br0" timeOffset="137391.8579">7403 14586 9577,'0'25'2274,"0"2"-2050,0 0 1666,20-1 128,-20 1-1218,20 0-639,-20-2-129,20 2-32,-20-1-32,19 1-417,-19 0-1056,20-27-2051,-20 0-3811</inkml:trace>
  <inkml:trace contextRef="#ctx0" brushRef="#br0" timeOffset="137614.8709">7502 14399 10730,'0'0'4388,"20"0"-3812,-20 27 1154,20-2-577,1 3-352,17 26-321,-18-1-448,1-1 0,-1 1 0,-2 1-96,-18 24-672,0-24-1122,0 24-4164</inkml:trace>
  <inkml:trace contextRef="#ctx0" brushRef="#br0" timeOffset="142594.1559">2003 14586 11466,'0'25'897,"-20"2"-1473,20-27 223,0 0 1026,0-27 512,20 27-160,-20-25-480,0-3-257,20 28 160,-20-25 33,20-3-161,21-26-128,-3 2-32,23-28 65,18 2 127,0-2 32,0 1 33,20-1-161,-20 0 0,2 1-128,-2-1-96,-20 27 32,1 1 32,-21-1 1,1-1-194,-19 28 65,-1 0-96,-2 26-96,-18-26 96,0 26-64,0-28-32,0 2-129,0 26-255,0-26-513,0-1-1922,0 27-5926</inkml:trace>
  <inkml:trace contextRef="#ctx0" brushRef="#br0" timeOffset="142854.1708">2797 13341 11723,'20'0'-32,"0"-28"-737,0 1 1281,21 27 1090,-3-25-225,23-3-384,-2 28-641,0 0-63,1 0-129,-21-26 128,1 26-256,-20 26-64,-20-26 0,0 53 32,0-26-128,-40 53-96,20-28 192,-19 28-128,19 0-577,0-27-640,20 26-1186,-20-26-3042</inkml:trace>
  <inkml:trace contextRef="#ctx0" brushRef="#br0" timeOffset="144760.2798">1924 10293 14541,'20'0'1249,"0"0"-1409,19-54 160,22-24 0,38-29 32,0 0 193,20-25 479,-1 1-127,2 24-481,-41 28-320,-19-1-1602,-21 2-4260</inkml:trace>
  <inkml:trace contextRef="#ctx0" brushRef="#br0" timeOffset="144996.2933">2460 9258 15342,'-60'54'929,"41"-54"-1217,19 0 256,59 0 64,-18 0 96,38 0 160,0-54 0,20 28-224,-20 0-32,-19 0-64,-21 26-128,-19 52 96,0-26 64,-20 56 96,0-32 32,-20 5 33,0-2-97,20-1 0,-39 2-321,39-1-479,-20-26-1122,20-2-1409,-20 2-3171</inkml:trace>
  <inkml:trace contextRef="#ctx0" brushRef="#br0" timeOffset="145414.3172">2262 6610 11915,'-40'54'1281,"40"-54"-1089,0 0 225,0 25 608,0-25 192,20-25 64,0 25-480,19-27-289,1-26-416,19-1 64,22-24-31,-2 23-65,0-22-193,0-3-159,-19 1-384,-21 24-578,1-23-1216,-20 24-2403</inkml:trace>
  <inkml:trace contextRef="#ctx0" brushRef="#br0" timeOffset="145638.3288">2698 5921 11306,'-79'27'1602,"58"-1"-1218,21-26-480,21 0 192,-1 0 897,20-26-224,19-1-321,0 0-192,-19 1-95,21 26 31,-3-26-256,-17 26-161,-2 0 386,-19 52-289,-20 2 352,0-1 96,-41 27-32,23 25-224,-23 2 64,21-28-256,0 27-640,2-27-1474,-3 28-3332</inkml:trace>
  <inkml:trace contextRef="#ctx0" brushRef="#br0" timeOffset="149503.5509">11294 4172 14798,'0'53'1537,"0"-80"-800,0 27-481,20-26-192,19 0 96,1-28 128,19 2-95,22 0-161,-22-28 0,0 26 0,1 1-289,-21 26-1696,-19-25-4293</inkml:trace>
  <inkml:trace contextRef="#ctx0" brushRef="#br0" timeOffset="149769.5663">11373 3669 9320,'-20'27'1666,"20"-27"-1602,0 0-64,-18 26-96,18 26 192,-21 2 801,1-1 544,0 26-288,20 1-160,-20 0-160,20-2-417,0-24-95,20-28-33,-20 28-64,20-29 289,21-25-1,-3 28-63,3-28-161,18 0-96,1-28-128,19 28-96,-40 0-641,21-25-800,-40 50-2371,-1-25-8263</inkml:trace>
  <inkml:trace contextRef="#ctx0" brushRef="#br0" timeOffset="150173.5889">10997 7749 10217,'-21'-25'4933,"1"-2"-4965,20-1 32,20 3 32,21-2 224,-3 0 673,3-26-32,38 26-513,-19-26-64,19 1-255,-20 25-33,-18 1-897,-21-1-1057,-2 0-1890</inkml:trace>
  <inkml:trace contextRef="#ctx0" brushRef="#br0" timeOffset="150433.6043">11055 7457 13196,'-20'28'-673,"40"-28"577,-20 0 128,21 25-32,-21 2 96,0 1 353,0 24-385,0 0-32,0 3 160,0-3 257,0-26 159,20 1 161,0-27-32,-1 0 63,21 0-255,20 0-257,-21-27-64,22 1-128,-3-1-32,-17 2-288,-2 25-1217,1 0-4164</inkml:trace>
  <inkml:trace contextRef="#ctx0" brushRef="#br0" timeOffset="150959.6343">10956 11219 14573,'0'0'1538,"0"0"-1250,0 0 353,20-26-97,21-28 1,-23 29-257,43-28-160,-2-1-96,1 2 0,-21-1-32,21 26-160,-39-26-320,-3 28-834,2 25-1729,-20-28-3619</inkml:trace>
  <inkml:trace contextRef="#ctx0" brushRef="#br0" timeOffset="151248.6509">11035 10849 10570,'20'0'864,"1"0"-1664,-21 0 191,0 0-224,0 26 513,-21 1 224,21 26-192,-20-1 31,-18 2 385,17-1 2115,21 0-1,-20-1-641,20-25-224,0 0-223,0-1-450,20-26-95,1 0-1,37 0-351,-17-26-1,38-1-128,-19 0-32,-1 27-64,-18-26-929,-23 26-736,2 0-2499</inkml:trace>
  <inkml:trace contextRef="#ctx0" brushRef="#br0" timeOffset="156662.9603">6490 16174 10826,'-39'0'1313,"19"0"-801,0 0 353,-21 0 192,23 0 32,-2 0-320,-1 0-449,1 0-192,20 0 225,0 0 159,20 0-127,21 0-321,18 0 32,0 0-32,21 0-32,19 0 32,1-27-32,17 27 96,-17-26-192,19-1 128,0 2-64,-19 25 32,-1-27-64,-39 27-160,-1 0 64,-18 0-481,-23 0-608,-18 27-865,0-2-1729,0 2-2211</inkml:trace>
  <inkml:trace contextRef="#ctx0" brushRef="#br0" timeOffset="171864.8289">515 8042 11146,'-41'26'352,"23"-1"-95,18 3 800,0-28 160,18 25-96,23 3-320,-21 24-289,39 2-320,-19-28-64,19 26 1,1 2-65,-1-28-64,0 28-225,-18-29-95,-1 2-256,-1-27-834,-19 26-1633,0-26-3074</inkml:trace>
  <inkml:trace contextRef="#ctx0" brushRef="#br0" timeOffset="172065.8413">891 8093 5445,'0'0'7751,"0"28"-7911,0-3 224,-20 3 192,20 24 225,-18 2-33,-2 24-352,-1-24-288,1 26-705,0-2 64,1 2-96,19-26-1473,-20-29-4965</inkml:trace>
  <inkml:trace contextRef="#ctx0" brushRef="#br0" timeOffset="172296.8536">1070 8517 10698,'20'-25'1345,"-20"25"-1505,0 0 896,20 25 898,-20-25-289,0 27-352,20-1-608,-20 1-289,20 0-64,-20 25-224,19-24-513,-19-3-737,20 3-1632,-20-28-1283</inkml:trace>
  <inkml:trace contextRef="#ctx0" brushRef="#br0" timeOffset="172584.8709">1189 8093 13869,'-20'0'-96,"20"0"31,0 28 994,20-28-32,0 25-160,0 3-225,21-2-416,-3 0-63,-17 1-66,38 0-287,-39-1-417,20-26-416,-1 27-256,-19-2 192,0-25-865,0 0-833</inkml:trace>
  <inkml:trace contextRef="#ctx0" brushRef="#br0" timeOffset="172772.8808">1468 8014 14862,'0'28'576,"-20"-2"-704,20-26 288,0 25 417,-20 28-33,20-25-384,0 24-160,0 2-544,-20-1-609,20-28-513,0 29-2049</inkml:trace>
  <inkml:trace contextRef="#ctx0" brushRef="#br0" timeOffset="173055.8979">1606 8200 12139,'40'-26'577,"-40"26"640,21 0 705,-3-28-801,2 28-481,1 0-287,-1 28-289,0-28 96,-2 26-96,3 0-32,-21 1 64,0 0 0,0-1-64,0-26 32,0 27-128,0-27 128,0 25 0,20-25 32,0 0-128,0 0-96,-1 0-513,21 0-1312,-20 0-3204</inkml:trace>
  <inkml:trace contextRef="#ctx0" brushRef="#br0" timeOffset="173522.9237">812 9365 13068,'-20'0'1569,"0"0"-1441,20 0 353,0 0 1024,0 25-352,20-25-672,0 28-257,1-28-192,17 27 32,3 0-160,-1-1-224,-1 1-289,1-27-63,-20 25-289,19-25-1057,-19 0-2082</inkml:trace>
  <inkml:trace contextRef="#ctx0" brushRef="#br0" timeOffset="173708.9353">1070 9258 14669,'-19'54'-32,"-1"-54"-96,20 28 961,-20 22 256,0-22-833,0 26-256,1-1-544,19-1-1410,-20 1-1633,20 1-2467</inkml:trace>
  <inkml:trace contextRef="#ctx0" brushRef="#br0" timeOffset="174106.9579">1250 9390 15406,'0'0'-64,"-21"28"160,21-28 833,0 0-224,0 0-609,0 0 0,21-28-96,-1 28-32,-2 0 0,-18 0 0,20 0-32,-20 28 32,21-28 64,-21 27 128,0-27 96,0 27-96,0-1-32,0-26-64,0 27-32,0-27-32,20 25-384,0-25-257,-1 0-608,1 0-769,0-25-1249,0 25-1729</inkml:trace>
  <inkml:trace contextRef="#ctx0" brushRef="#br0" timeOffset="174294.9689">1448 9180 14958,'0'26'-257,"0"-26"770,0 26 992,20-26-608,-1 26-288,1-26-385,20 28-160,-1-28-192,-19 0-224,20 0-417,-19 0-1537,-3 0-2787</inkml:trace>
  <inkml:trace contextRef="#ctx0" brushRef="#br0" timeOffset="174460.9786">1646 8968 11979,'0'53'2562,"-20"-1"-2530,20 1 225,0-26 351,-20 26-512,20-1-384,0 2-2242,0-1-4709</inkml:trace>
  <inkml:trace contextRef="#ctx0" brushRef="#br0" timeOffset="174827.9989">1766 9126 15951,'39'-26'384,"-19"-1"-128,0 27 705,0-25-673,-1 25 1,1 0-129,0 0-192,-20 0-192,20 25 95,-20-25 129,0 27-64,0-1-160,0-26 160,0 27 0,0 0 96,0-27-96,0 26-32,20-26-32,-20 26 64,19-26 0,1 0-64,0 26-33,0-26 97,-20 28-128,21-28-320,-21 26-353,0-26 128,0 28 865,0-3 257,0-25-1,-21 25-64,1-25-127,0 28-322,20-28-1216,-20 27-5798</inkml:trace>
  <inkml:trace contextRef="#ctx0" brushRef="#br0" timeOffset="178271.1963">6053 14319 7943,'0'0'1217,"0"0"-1057,0 0 161,20 0 608,-20 0 736,0 27-352,0 26-416,0-1-160,0 2 0,20-1-1,-20 0-223,0 27-289,0-1-160,0 1 32,0-1-128,0 27 64,0-26-64,0 26 64,0-26-96,0 25 64,20-26 32,-20 1-64,0-2 96,0-23-96,-20-30 0,20 2 64,20 25-64,-20-24 32,0 25 0,0-27-32,20 2-64,-20-28 32,0 25 32,0 2 32,19-27 32,-19 26 0,0-26 0,20 0 0,0 27 0,-20-27-32,20 0 32,0 0-32,-20 27 0,21-27 0,-3 0 32,2 25-32,-20-25 32,20 0 96,1 0 64,-1 0-63,-2 27-65,23-27 0,-21 0-128,19 0 64,1 0 0,0 0 0,19 0 0,-19 0 96,19 0-289,-18 0 193,18 0-224,-1 0 128,3 0 160,-22 0-128,21 0 64,-20 0-192,19 0 448,-18 0-224,18 0 0,-1-27-64,3 27 32,-22-25 0,21 25 0,-40-27-96,19 27 32,1 0 64,-19-27-32,-3 27 64,22 0-32,-19 0 32,-1 0-32,-2 0 0,3 0 32,-1 0-32,-20 0 0,20 0 0,0 0-64,-20 27 64,19-27 0,-19 0 0,0 0-96,20 0 0,-20 0 96,0-27 0,0 27 0,0-26 0,0 26 0,-20-27 0,20-26 0,0 27-160,0-55-257,0 2 225,-19-26 192,19-2-32,0 2-32,0 0 64,0-2 0,19 0-32,-19-25 96,0 27-224,20-27-288,0 0 351,-20 25-191,0 27-256,0 0 352,-20 2 159,20 24 258,0 2-1,-20 26-96,20-28-224,0 28 64,0-1 32,0 2 0,0-3 0,0 28-160,0 0 64,-19 0 32,-1 0 32,0 0 0,0 28 32,-1-28 0,-17 0 32,-3 0 0,-18 0 192,-20 0 160,-20 0 161,-20 0 31,-21 0 161,1 0 128,1 0-129,-2 0-447,2 25-225,19-25-32,-1 27-32,1-1-256,20 1-1154,40 26-1505,-2-27-1857,3 0-4068</inkml:trace>
  <inkml:trace contextRef="#ctx0" brushRef="#br0" timeOffset="184977.5799">15364 5789 4003,'0'27'993,"0"-27"1089,-20 0-801,20 26 577,0-26-160,0 0 63,0 0-1056,0-26 256,0 26-577,0 0 577,0 0-961,20-27 481,-20 27-321,20-27 0,0 27-32,-20-26 192,19-1-127,1-25-97,-20-1-32,20-1 64,0-26 160,0 2-128,-1-29 33,1 2-193,0-29 96,21-24-192,-3-2 96,3 28-129,-3 0-255,3 25 320,-21 28 64,0 53-128,-20 26-192,0 0-641,0 26-577,-20 28-1152,0-1-3812</inkml:trace>
  <inkml:trace contextRef="#ctx0" brushRef="#br0" timeOffset="185461.6078">15125 5312 13100,'0'-27'1665,"0"27"-864,0 0-384,0 27-449,20-1 32,0 0 128,1 27 64,-3 0-64,2 27 64,0-26-32,1-1 289,-1-1-129,19 1 0,-19-26 129,0 0 288,20-1-193,-1-26 161,1-26-545,19-28 545,2 28 31,18-26-319,-20-3-97,1 2-160,-1 1-128,-19 24 32,-1 2-32,-19 0-384,0-1-865,-20 27-1250,0 27-2337</inkml:trace>
  <inkml:trace contextRef="#ctx0" brushRef="#br0" timeOffset="208414.9199">10679 13181 544,'0'-27'833,"-20"27"0,20 0 256,0-27 64,0 27 0,-21 0-288,21-26 31,0 26-63,-18 0 0,18 0 160,0 0 128,0-26 32,0 26-256,-20 0-417,20 0-95,0 0-65,0 26 97,0-26 191,20 26 33,-20 1-97,18 0-95,23 25-97,-21 1-160,19 2-32,21-3 32,-21 28 1,21-28-1,19 1-64,-20 0-96,2-1 64,-2-25-96,-19 26 0,0-26 0,-21 0-192,1-1-160,-20 0-193,0-26-224,0 0-384,-20 0-801,20 0-1793,-19-26-2691</inkml:trace>
  <inkml:trace contextRef="#ctx0" brushRef="#br0" timeOffset="208978.9529">10559 13658 6886,'0'25'993,"0"-25"-513,0 0 738,0 0 191,-20 0 417,20 0-449,0 0-704,0 0-289,0-25-96,0-2 129,0 1-97,0-28-192,20 2-64,-20-2-32,0-25 0,0 26-32,0-27-32,0 1 32,0 0 0,0 26 0,0 26 0,0 1 96,0-1 225,0 0-65,21 27-32,-1 0-32,0 27-32,19-27-32,1 0 33,19 27-65,1-27 64,-1 0 32,0-27-160,-19 27-64,19 0-64,-18 0-449,-21 0-928,0 0-2275,-1 27-6245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47:15.66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6749 2000 4067,'0'0'1282,"-21"0"-257,21 0-97,0 0 129,0 0 577,0 27-513,0-27-608,0 0-33,21 0 193,-21 0 63,18 0-191,23 0-257,-21 0-192,39 0 32,-19 0-32,19 0-96,21 0 32,0 0 0,19 0 0,0-27-32,0 27 0,0 0 0,1 0 65,-41 0-33,20 0 96,21 0 96,0-27 128,38 27-160,1 0-31,-1 0-97,22-25 64,-21 25-32,19 0 192,-18 0-128,18 0 0,-18-27 97,18 27-129,-19 0-64,-1 0 0,22 0-32,-22 0 0,1-28 128,1 28 96,-21 0 65,-1 0-65,-19 0-128,-18 0-64,-22 0 32,20 0-32,-39 0-32,-1 0-352,1 0-577,1 0-736,-23-25-2627</inkml:trace>
  <inkml:trace contextRef="#ctx0" brushRef="#br0" timeOffset="14248.8148">9308 15299 128,'-18'0'12620,"-3"0"-12460,21 0-288,-20 26 128,20 2 320,0-2 96,0 1-159,0 26 127,0 26 224,0-26 161,0 26-96,20 1-225,1-28-159,-21 3 31,18-30-64,2 2 32,1-1-127,-1 0 95,0 2-160,19-2 0,1-26-128,0 0-64,-21 0-64,21 0-65,-20 0-191,0-26-193,-20 26-159,19 0-642,-19 0-1729,0-28-960</inkml:trace>
  <inkml:trace contextRef="#ctx0" brushRef="#br0" timeOffset="14905.852">9051 15777 4548,'0'0'1986,"0"0"-1154,0-27 290,-20 27-33,20-27-161,0 27 1,-20-26-256,20 26 224,0 0 224,-19-27-224,19 27-289,-20 0-255,20 0 127,0 0-192,0 0 33,0 0-193,0 0 64,20-27-64,-20 27-32,19 0-160,-19-25 513,0 25-161,20-27 128,-20 1-160,0 26 33,0-27-65,20 27-96,-20-27-32,0 1-64,20 0-32,19 0 32,-19-1-64,20-26 64,-20 25-352,19 2 704,-19 1-320,21-3-160,-23 3 96,2-2 32,1 0-64,-21 27 32,0-26 32,20 26-64,-20 0 0,0 26 96,0 1-128,20 0 96,-2 26-32,3-28 0,19 29 32,0-1-96,-1-26 32,1-27-320,-1 26-673,1-26-1858,1 0-10441</inkml:trace>
  <inkml:trace contextRef="#ctx0" brushRef="#br0" timeOffset="19262.101">3631 15246 8936,'0'0'1345,"0"0"-1153,0 0 481,0 0 544,0 0-864,0 0-257,-20 28 128,20 23 256,0 3 33,0 0-1,0-2-95,20 28-225,-20-27-96,20-1-96,20 1 192,-21-26-128,21 0 64,-20-2-64,1-25-32,17 27-128,23-27-64,-22 0-96,1 0-257,0 0-480,-21 0-768,1 0-1891</inkml:trace>
  <inkml:trace contextRef="#ctx0" brushRef="#br0" timeOffset="19724.1281">3394 15485 9320,'-20'0'897,"20"-26"-288,0 26 576,0 0-32,20 0-256,-2-26-225,2-1-191,21 0-65,-21 1-191,-1-2-129,1-23 0,-20 23-96,20-24 160,0 25-160,-20-26 96,20 26-96,-20 2 0,0 25 0,0 0 96,0 0-192,19 25 352,1 2 64,-20 0-255,40 26-65,-20-26 32,19 26-32,-19-28 0,21 1-417,-3 2-896,3-2-4196</inkml:trace>
  <inkml:trace contextRef="#ctx0" brushRef="#br0" timeOffset="21791.2464">14390 15353 8103,'0'-28'1281,"-18"28"1,18 0 768,0 28-897,-20-2 96,20 1-384,0 0-321,0 25-320,0-26 321,0 28-129,20-1 33,-2-1-33,2 1-256,21 1 0,-21-29 1,39 2-65,-19 1-289,-20-3 129,19-25-96,-19 0-96,0 0-385,0 0-448,-20 0-832,0-25-2916,-20-3-5155</inkml:trace>
  <inkml:trace contextRef="#ctx0" brushRef="#br0" timeOffset="22130.2658">14113 15723 9769,'-39'0'1153,"39"0"-705,0 0 481,19 0 737,-19 0-481,20-26-384,0 26-353,0-27-64,0 0 33,-20 2-33,19-2-160,1-26-96,0 0 129,-20 27-1,20-27-192,-20 26 288,20-27-352,-1 54 193,-19-26-161,20 26 32,0 0 32,21 0 0,-23 26 160,23 2-128,-1-2-64,-1 28-128,1-28 64,0 0-256,-1-26-449,1 26-896,-20 1-2916</inkml:trace>
  <inkml:trace contextRef="#ctx0" brushRef="#br0" timeOffset="23769.3588">8237 15035 8199,'0'0'1474,"0"0"-321,0 0 128,0 0-384,0 0-289,20 0 257,0 0 0,19 0-288,40 0-1,-18 0-95,38 27 63,0-27-160,41 0-63,-2-27-161,40 27-64,2-26-64,-2-1 96,-20 0-224,2 1 192,-22 0-160,-39 26-64,-18 0-1025,-43 0-705,-38 0-1793,-20 26-5126</inkml:trace>
  <inkml:trace contextRef="#ctx0" brushRef="#br0" timeOffset="25590.4637">13220 15062 1185,'-20'0'1857,"-1"0"-127,21 0 32,0 0-417,0 0-288,0 0 96,0 0 160,0 0-96,0 0-160,0 0-512,0 0-225,21 0 1,-1-27-33,0 27 64,0 0 65,39 0-1,-19 0-160,19 0-128,20-26-64,0 26 32,22-27 33,17 0 63,1 27 0,21-26-64,-2 26 32,1 0-128,21-26 96,-42 26 1,21 0 63,-19-26-96,-1 26 32,-40 0 0,0 26-128,-20-26-32,-19 0-64,-19 0 160,-21 0-224,20 26-641,-40-26-1633,-1 0-3428</inkml:trace>
  <inkml:trace contextRef="#ctx0" brushRef="#br0" timeOffset="27648.5814">17865 15087 7463,'-39'27'1441,"19"-27"-768,20 0 1056,0 0 609,-20 0-192,20 0-512,0 0-705,20 0-577,0-27 33,39 27-1,1 0-288,19 0 128,20 0-224,21-25 192,18 25-160,1 0 33,40-27-65,-1 27 128,20-26-224,-38 26 160,18 0-257,-38-27 97,-2 27 0,-39 0 128,-18 0-704,-43 0-1699,-38 0-4451</inkml:trace>
  <inkml:trace contextRef="#ctx0" brushRef="#br0" timeOffset="32658.868">13220 15141 2786,'0'0'1409,"20"0"-1152,-20 0 63,20-27 577,-1 27-64,21-27-1,0 27 1,19-25-32,0 25 192,22-27 64,-2 27-128,40-26-257,1-1-287,-3 0-193,43 27 64,-22-26-32,2 0-31,-1 26-97,-20-26-32,19 26 0,-18 0-64,-1-27 32,-20 27-64,-20 0 32,-18 0-64,-22 0-577,-19 27-31,-20-27 31,0 0-704,0 0-65,-20 0 65,-19 0-192,-1 0 576,-1 0 608,3 0-2241</inkml:trace>
  <inkml:trace contextRef="#ctx0" brushRef="#br0" timeOffset="41157.3541">2817 15829 7142,'-20'-27'1281,"20"27"-448,0 0 1089,0-25-288,0 25-1058,0 0 353,0 25 320,20-25-576,-20 27-161,20 26-31,-20 0-289,20 27-64,0-28-128,-20 55-160,0-28 0,21-26-64,-21 0-129,0-26-95,18-2-321,-18 2-384,0-27-3363</inkml:trace>
  <inkml:trace contextRef="#ctx0" brushRef="#br0" timeOffset="41467.3718">2997 16095 13324,'39'79'-32,"-39"-52"96,0-1-192,0 26 224,0-25-96,0 0 64,20 26-64,-20-28 128,0-25 32,0 0 353,0 0-257,0 0-448,0-25-288,0-2-225,20 1-256,-20-1 224,20-26 321,-1 27 192,1 26 128,0-26 448,0 26 353,0 0-129,-20 26-159,19 0-97,-19 0-224,0 28-96,0-28-673,0 26-1024,0-25-1410</inkml:trace>
  <inkml:trace contextRef="#ctx0" brushRef="#br0" timeOffset="41826.3922">3374 16201 12107,'0'52'705,"0"1"-705,20 0-96,-20-1 160,18 30-128,2-30-705,1 28-288,-1-27 128,0 26 737,-1-53 256,1 1 320,-20 0 1282,0-27-833,0-27-577,0 0-128,0-26 32,-20 1-224,1-28-897,-1 0-1217,20 0 1826,0 28 1152,0-1-127,0-1 352,20 54 128,-1-26-32,1 26-544,0 26-481,-20-26-192,20 27 0,-20 0 96,0-1 0,0 1-193,-20-27-447,20 25-994,0-25-1793,0 0-5636</inkml:trace>
  <inkml:trace contextRef="#ctx0" brushRef="#br0" timeOffset="42021.4035">3592 16279 7879,'39'0'-64,"-19"0"320,-20 0 1089,20 0-288,0 0-640,-20 0-321,19 27-96,-19-27 64,0 27 32,0-1 0,0-26-64,20 27 0,-20-2-32,0-25-544,20 27-641,-20-27-449,20 0-1345,1-27-736</inkml:trace>
  <inkml:trace contextRef="#ctx0" brushRef="#br0" timeOffset="42121.4092">3811 16359 1697,'0'-53'5285,"0"26"-2210,0 27-1570,0 0-704,0 27-705,0 0-128,18-1-416,-18 1-897,20-2-577,1 2-1345</inkml:trace>
  <inkml:trace contextRef="#ctx0" brushRef="#br0" timeOffset="42295.4192">3969 16333 12395,'0'-27'1474,"0"0"-1250,0 27 1890,20 0-705,0-26-544,-1 26-385,1 0-255,20-26-97,-1 0-128,-19 26-353,20-27-768,-19 27-1185,-3 0-3876</inkml:trace>
  <inkml:trace contextRef="#ctx0" brushRef="#br0" timeOffset="42453.4282">4167 16015 11050,'0'27'1858,"0"-2"-193,20 3 674,-20 24-386,0 2-1056,21-2-737,-21 1-128,18 0-928,-18 26-2019,0-24-12428</inkml:trace>
  <inkml:trace contextRef="#ctx0" brushRef="#br0" timeOffset="43465.4861">18342 15723 864,'-20'-26'7527,"0"26"-6502,0 0 225,-1 0-322,3 0-575,-22 26 287,19-26 225,-17 54-544,17-2 31,21-24 192,0 24-95,21 0-97,-3-24-128,23-2 33,-21-26 191,18 0 289,23 0-65,-2 0-223,20-26-417,-39-2 576,19-24-191,-39-28 127,-20 28 33,-38 25-321,17-26-160,-19 26-128,1 27-64,-1 0-288,0 0-385,21 27-320,19-1-577,0 1-992,19 0-1955</inkml:trace>
  <inkml:trace contextRef="#ctx0" brushRef="#br0" timeOffset="43782.5042">18679 15829 13548,'20'0'833,"-20"0"32,0 28 288,0-3-480,20 28-289,-20-27-224,20 2-64,-20-2 32,20-26-32,-1 27 1,-19-2-97,20-25 160,0 28-192,-20-28 32,20 0 32,0-28-96,-20 3 128,19-28 0,-19-1-96,20 28 32,-20-26-32,0 52 32,0 0-289,0 0 97,0 25 192,0 2 0,0-1 0,20 0-256,-20 2-641,0-28-288,20 0-737,1 26-864,-3-26-161,2 0-3651</inkml:trace>
  <inkml:trace contextRef="#ctx0" brushRef="#br0" timeOffset="43919.512">19016 15961 1473,'-20'-79'3395,"20"54"-512,-20 25 64,20-28-97,0 28-1344,20 0-641,21 0-225,-3-27-384,3 27-127,-1 0-97,19-25-96,-19 25-609,-21 0-1537,21-27-1570,-40 27-320</inkml:trace>
  <inkml:trace contextRef="#ctx0" brushRef="#br0" timeOffset="44071.5201">19175 15591 4099,'-19'-53'4837,"-1"53"-3268,20 27-415,20-1 1120,-1 1-673,1 25-223,0 1-738,-20 26-544,20 1-480,0-27-5253,-1 1 1569,1-1-3235</inkml:trace>
  <inkml:trace contextRef="#ctx0" brushRef="#br0" timeOffset="44417.5405">19373 15989 8936,'20'0'3651,"-20"26"-3554,0 26 31,20-24 2018,-20 24-417,0 2-1312,0-2-321,0 1 0,0-26 0,0-1 128,0 1 481,0-27-417,0-27-192,0 1 128,0-1 33,0-26-129,0-26-288,0 0-513,0-27-544,21 26 672,-1 28 65,0 24 63,-2 28 321,3 0 289,-1 28 287,0-3 0,-20 2 65,0-1-129,0 0 97,-20-26 63,20 28-127,-20-28-353,-1 0-64,3 0-288,18 26-673,-20-26-801,20 0-1953,20-26-3172</inkml:trace>
  <inkml:trace contextRef="#ctx0" brushRef="#br0" timeOffset="44734.5587">19632 15857 10570,'40'-28'2786,"-40"28"-1601,19 0 1250,-19 0-1186,0 28-801,0-3-192,0 2-127,0 25-33,0-24-353,0-2 386,0 1-674,0-2 0,20 3-63,-20-2-193,20-26-32,0 0-224,-20 0 96,20 0 993,-20-26 193,0-27-33,19 26-224,-19-27 32,20 28 96,-20 0 128,0-1 417,20 54 288,-20-27-225,21 26-127,-21 0-449,0 2-64,0-2-96,20 1-480,-20-27-642,0 25-1216,18 3-2851</inkml:trace>
  <inkml:trace contextRef="#ctx0" brushRef="#br0" timeOffset="44915.5688">19989 15723 17232,'0'0'-96,"20"0"128,0 0 1313,20 0-672,-1 0-321,21 27-352,-21-27-96,1 0-641,1 0-1089,-41 0-3394</inkml:trace>
  <inkml:trace contextRef="#ctx0" brushRef="#br0" timeOffset="45109.58">20207 15459 14990,'-20'106'448,"20"-28"1186,0-24 832,0 26-800,-19 0-930,19-28-640,-20 0 97,20-24-193,0-2-481,-20 26-992,20-24-1410,-20 24-3972</inkml:trace>
  <inkml:trace contextRef="#ctx0" brushRef="#br0" timeOffset="46298.648">8356 16095 7527,'-40'0'4612,"20"0"-4035,1 0-609,-1 0 64,20 0 192,-20 26 384,20 0-191,0 28-193,20-28-64,19 26 128,1 2 129,19-28-1,22 1-192,-2-2-63,40-25 95,-20 27 32,39-27-160,2 0-96,18 0-64,2-27-224,18 27-193,0-25 257,21-2 96,-19-26 128,-2 26 32,0 1 0,0-26-32,-18 25-64,-22 0 64,-19 1-32,1 0-64,-21 26 0,0 0-64,-38 0-32,-2 26 64,-19 27 32,-21-26 0,1 25 128,0 1 128,-20 0 32,0-1 129,0 3 127,0-28 97,-20-2-129,20-25-256,0 27 321,0-27-257,0-27-160,0 27-64,20-25 32,-20-30-96,0 28-32,20-25-32,0 26 32,-1-1 32,1 0 32,20 27-64,-1 0 32,1 0 0,19 0 32,22 0-96,-2 27 96,20-27-32,0 0 32,21 27 0,-21-27 0,39 26-64,-19 1 128,21-2-128,-1 2-289,20 1 97,-1-1 32,1-2-129,20 2 161,-20-27 128,20 0 64,-21 0 128,20-27-32,-18 2 32,-2-2-31,-19-28 127,1 30-32,-2-28-96,-19-1-32,1 2 96,-41-1-128,0 26-64,-19-25 128,-21-1-160,-19 0-64,-40 25 32,-19 28-224,-40 0-1634,-1 28-6726</inkml:trace>
  <inkml:trace contextRef="#ctx0" brushRef="#br0" timeOffset="46846.6788">9607 16915 12908,'0'-26'1057,"0"26"-1249,0 0 31,0 26 322,0 1 351,0 26-32,19 26-191,-19 1-193,20 27-32,-20-29-32,20 2-128,-20-26-289,21-2-415,-21 1-866,20-26-1537,-2-27-4676</inkml:trace>
  <inkml:trace contextRef="#ctx0" brushRef="#br0" timeOffset="47055.6902">9865 16915 16335,'20'-26'64,"-20"26"-224,0 26 192,0 28 128,0-1 160,20 27-95,-20-1-161,0 1-32,0 25-192,19-25-33,-19-27-127,0-1-257,0 2-800,0-28-2018,0-26-3427</inkml:trace>
  <inkml:trace contextRef="#ctx0" brushRef="#br0" timeOffset="47208.6996">9707 17366 14317,'-41'0'1505,"41"0"-1537,0 0 449,0 0-33,41 0-320,-3 27-897,3-27-1697,-2 0-641,21 0 1377,-21 0-480,1 0-3363</inkml:trace>
  <inkml:trace contextRef="#ctx0" brushRef="#br0" timeOffset="47322.7065">10122 17261 6245,'0'53'1314,"0"-28"-450,0 29 514,0-28-609,0 28-641,0-28-353,20 26-1792,-20-25-2500</inkml:trace>
  <inkml:trace contextRef="#ctx0" brushRef="#br0" timeOffset="47452.7134">10162 17339 6470,'-40'-53'4356,"40"28"-3043,0-2-512,0 27-737,0 27-545,0-27-1505,0 25-1697</inkml:trace>
  <inkml:trace contextRef="#ctx0" brushRef="#br0" timeOffset="47790.7324">10421 17286 15983,'0'28'416,"-20"-28"-512,20 25 96,-20 2 0,0 26 0,0-26-256,20 26-577,0-27 128,0 0-512,20 1 192,20-27 481,-20 0 63,19 0 481,-19-27 64,0 1 545,1-26 288,-3-2 256,-18 1-192,0 1-385,0-1-416,-18-2 513,-3 3 160,1 25-545,0 2-256,0 25 96,20 25 64,-19 29-64,19-1 1,0-1-65,19 1-64,1 1-193,0-1-799,0 0-1154,19-27-2147,2 27-5572</inkml:trace>
  <inkml:trace contextRef="#ctx0" brushRef="#br0" timeOffset="48122.7525">10798 17473 12107,'-20'-27'32,"20"27"-160,-20 0 640,0 0 1,20 27-449,-19-1-96,19 0-224,0 0 128,19 1-33,1-27 161,0 0 0,20 0 96,-21-27 673,1 1 128,0 0 64,0-27 96,-20 26-128,0-26-545,0 1-192,0-28-192,-20 27-256,0-1 160,0 1 96,1 1-320,19 25 384,-20 27-96,20 27 288,-20-2-96,20 30-32,20-3 32,-20 0-128,20 28-64,-1-27-512,1 1-1442,0-1-2915</inkml:trace>
  <inkml:trace contextRef="#ctx0" brushRef="#br0" timeOffset="48599.7788">10997 17525 9064,'0'0'7367,"0"26"-7367,0-26 96,0 0 513,20 0-449,-2 0-96,2-26 0,1 26-32,-1-26 32,0 26 32,-1-26-64,-19-1-64,0 27-224,-19-27 0,19 27-257,-40 0 33,19 0 416,1 0 64,2 0 64,-2 27 0,20 0 32,0-1-64,20 0 32,-20 27-128,18-26-256,23-27-129,-21 26 33,0 1 256,-1-27 160,1 25 128,0-25 0,-20 0 0,0 0-288,20 0-673,-20 0-961,0 0 289,0-25 416,0 25 1057,0-27 1025,0 1 288,0 26 224,0-27 289,0 27-192,20 0-673,-20 0-673,20 0-192,-1 0-32,1 27-64,0-27 96,-20 26-32,20-26-128,1 0-256,-21 27-257,18-2-896,-18-25-3396</inkml:trace>
  <inkml:trace contextRef="#ctx0" brushRef="#br0" timeOffset="49818.8495">12406 17022 7975,'0'-53'2691,"0"53"-1314,0-27 609,0 27-1025,0 0 96,0 27-192,0-1-417,0 26-128,0 28-160,0-1-96,0 1-256,0 0-320,0 0-481,0-27-449,0-1-800,0 2-2178</inkml:trace>
  <inkml:trace contextRef="#ctx0" brushRef="#br0" timeOffset="50502.8886">12624 17339 14381,'21'-25'833,"-21"25"-1025,0 0 224,-21 25 448,1 2 225,0 0-353,0-1-288,1 28-64,19-28 0,0 26-64,0-25-128,0 0 64,19-27 64,21 0 96,-20 0 0,1-27 0,-3 0 64,2 1 32,0 0 224,-20 0-63,21-28-129,-21 28-96,0 26-64,-21-27-64,21 27 64,-20 27 32,20-1-288,0 1 512,0 26-256,0-27 32,20 0-64,1 1 32,-1 0 0,19-27 96,-19 0 0,20 0-64,-20-27 128,-1 0 225,-19 1-321,20 0-32,-20 0-385,0 26-159,0-27 512,0 27-192,-20-27 32,20 27 192,0 27 0,0-27 32,0 27-32,0-1-32,20 0-64,0-26-257,-20 0 65,20 0 256,0 0 64,-1 0 64,-19 0 32,0 0 33,0 0-193,0 0-257,0 0 33,0 0 128,0 0 96,0 26-448,20 1-353,0 0 224,0 26-127,19-28 351,-19 2 321,1 1 289,-21-3 992,20 2 416,-40 0-63,20-27-161,-41 0-768,2 0-609,-1 0-64,1 0-160,-1 0-32,0 0-449,1 0-608,39-27-1858,-20 27-3043</inkml:trace>
  <inkml:trace contextRef="#ctx0" brushRef="#br0" timeOffset="51095.9225">13299 17578 14285,'-20'27'2819,"1"-27"-2691,19 0 128,-20 0 96,20 0 1,20 0-289,-20 0-32,19 0-32,1 0 96,20-27-64,-20 27 32,-20-27-32,19 1-128,-19 0 0,-19 0 32,-1 26-64,0 0 64,0 0 32,0 0-97,1 0 65,-1 26-64,0 0 128,20 0 0,20 1 96,0 0-64,-1-27-64,1 26 64,20-26-32,-1 0-128,-19 0-32,20 0-416,-19 0-1090,-3-26-1473,2 26-801,0 0-640,-20 0 2978,0 0 2980,0 0 1472,0 0-832,-20 0-1057,20 0 353,0 0-450,20 0-671,-20 26-193,21-26-321,-21 0 1,20 0 480,-2 0 673,-18 0 929,0 0-1,0 0-191,0-26-257,0-1-256,0 0-320,0 1-609,0 0 128,0-27-160,20 26 64,1 27-192,19-26-160,-20 26-288,19 0-577,1 0-801,-20 0-2146,19 0-8808</inkml:trace>
  <inkml:trace contextRef="#ctx0" brushRef="#br0" timeOffset="51564.9493">13001 17366 12651,'0'0'2147,"0"0"-2212,-20 0 97,20 0 769,0 27-64,0-1-641,0 1-96,0 26-192,0-1-257,0-25-1152,0 26-3652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54:47.90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555 2722 12395,'-40'26'321,"-1"-26"-129,41 0 1441,0 0-127,0 0-674,0 0-319,0 26 128,0-26-289,21 0-160,19 0 32,-20 0-64,19 0-320,-19 0 449,20 0-129,19 0-641,-19 0-223,-1-26-674,-19 26-1088,1-26-2018</inkml:trace>
  <inkml:trace contextRef="#ctx0" brushRef="#br0" timeOffset="297.0164">733 2590 10345,'-20'-27'897,"20"27"-1089,0 0 608,0 0 866,0 0-161,0 0-32,20 0-737,0 0-224,-1 0 0,21 27 193,-19-27-161,17 25-96,-18-25 0,21 27-32,-21 1-32,19-3 0,-19-25-32,0 27 32,0-1-32,-20 0 192,0-26 0,0 54-64,0-27-64,-20-2 0,-20 1-256,1 28-1217,-1-27-2915</inkml:trace>
  <inkml:trace contextRef="#ctx0" brushRef="#br0" timeOffset="29764.7024">18798 3570 5925,'-20'0'609,"20"-27"31,0 27 161,-19-27 160,19 27 320,-20-25-288,20-2-480,-20 27-33,0-26 33,0-1-161,-19 27-160,-2-28-192,1 28 0,-19-25-32,19 25 0,-19 0 0,19-27 0,1 27 0,-22 0 32,23 0-32,-23 0 0,2 0 0,0 0 32,-1 27 0,1-2 0,-1-25-32,21 28-32,-22-1 96,23-1-64,-3 1-32,1-2 32,21 2 32,-21 0 0,0 26 0,21 0 0,-1-1 0,-20 2 32,20-28-32,1 26 0,-1 3-32,0-3 32,-1 28 0,1-28-64,2 1 32,-2 1 32,-1-1 0,1 0 32,0-1 0,20 2 96,-19-1-64,-1-1-32,20 28 64,-20-28-32,20 1-32,-20 1 64,20 26 192,0-27-160,-20 0 1,20 26-1,0-26 64,-19 26-32,19-26-64,0 26-64,-20 1 0,20 0-32,-20 0 0,20-27-32,0 26 64,0 1-64,0-1 0,-20-26-256,20 27 96,0-27 160,-20 27 32,20-27 32,-19 27 0,19-2 96,-20 2-64,20-28 0,-20 28 0,20-26 0,-20-2-64,-1 1 32,3 2-32,18-3 32,-20 0 32,20 2 0,-20-2-32,-1 2-32,1-28 96,20 26-32,-20 2-64,1-28 32,19 26-64,-20-25 32,20 0 0,0-1-96,-20 28 0,20-28 0,-20 0-32,20 2-64,-20-3 128,20 30-32,-19-30-64,-1 2-97,20-1-63,-20 0 160,20 2 128,-20-2 32,20-26 0,-20 26 32,20 0 0,-19-26-32,-1 27 0,20-27 32,-20 27-32,0-27 0,-1 26-32,3-26-32,-2 27-64,20-27-257,-21 25 257,1 2 96,0-27 32,2 27 0,-3-27 0,1 0-64,0 26 64,0-26 96,-19 27-32,19-27 128,-20 28 97,1-28 127,19 25-31,-21-25-97,23 26 32,-2-26-224,-21 28-64,21-28-32,0 25 0,2-25 0,-3 0 0,1 28-96,0-28 0,0 25 32,1-25-64,-1 0 0,0 0 128,0 27 0,0-27-32,1 0 64,-1 0 32,0 0 0,0 27-64,-1-27 32,3 0 0,-22 0 96,19 0 64,1 0-32,-19 0 33,19 0-97,0 0-64,-19-27-32,19 27-32,-20 0-32,1 0 96,19-27 0,-20 27 32,1 0 160,-1 0-96,-1 0-32,3 0-64,-3 0 32,1-25 0,1 25 0,-1 0 0,1-28 32,-1 28-63,0-25-33,21 25 32,-21 0 0,-1-28-32,3 28 64,-3 0 0,2-26 0,-1 26-32,0 0 32,1 26 32,-1-26 0,1 0 96,-1 0 96,20 0-63,-21 0-65,3 0-128,-23 0-64,22 0 96,-1 0-64,1 0-32,-21 0 96,21 0 0,-21 28 64,21-28 128,-2 25-128,1-25 33,1 28-97,-1-28 0,1 25 32,19-25-128,-20 0 64,20 0 64,1 27-64,-21-27 96,20 0 64,-1 27-32,21-27-128,-20 0 97,2 26-65,18-26-64,0 0-32,0 0 64,0 0-64,0 0 128,0 0-128,-20 0 96,20 27-64,-21-27 32,1 0-449,0 27 385,2-2 32,-3 2 32,1-1-32,0 1 0,0 0 32,1-1-128,-1 26 32,0-25 64,0 0-96,20 26 0,-20-28 96,1 3-32,19 26-96,-20-29 64,20 2-32,-20-1 32,20 28 0,-20-29 0,-1 2 64,21-1 0,-18 28 32,-2-28-32,0 0 96,20 27-160,-21-26 96,21-1-64,-20 26 96,2-25-160,18 1 160,-21 25-64,21-27 96,-20-1-128,20 3 96,-20 25 0,0-26-32,1 0 0,19 25-32,-20-26 0,0 28 0,20-28 0,-20 26-64,20-25 96,0 26 0,-20-26-32,20 26 96,-19-26-192,-1 25 128,20 1 0,-20 1-96,20-2 64,-20-24 0,20 24-32,-20 1 32,20 0 0,0-27 128,0 28-224,0-2 96,0-25 32,20 26 32,-20-1-64,0 2 64,0-28-32,20 26-64,-20 2 32,0-1 0,20-26 32,-20 26-32,20 0 0,-1-27 0,-19 27 32,20 0-96,0-1 96,-20 2-96,20-1 192,0-26-96,-1 26 96,1 0-96,0-27 64,21 27 33,-23-26-161,23 26 96,-21-26 0,18 25-96,-17 1 64,19-26-128,-20 25 224,19-26-128,-19 28-32,20-28 128,-21 26-96,21-24 128,1 26-128,-23-28 96,22 28-96,-19-29 64,17 28-32,-18-26-32,21 0 128,-21 25-96,19-26 0,-19 28 96,20-1-64,-1-28 32,-19 29-63,20-28 63,-1 1 32,1 26-224,-19-26 160,17 25-64,23-25 96,-22 1-160,1 24 128,19-26-64,-19 0 64,0 2-32,19-2 0,-18 0-160,18 0 256,1 1-128,-21 0 0,21-1-32,-1 1 128,0-2-64,2 3-96,-3-2 96,-17 0-32,18 1 32,1 0-32,-1-27-32,0 26 128,1 0-192,-1-26 128,2 28-64,-22-28 64,21 0-64,-21 0 128,21 0-192,-21 0 128,21 0 32,-21 0-128,22 0 128,-23-28-64,3 2 0,18 0-64,-19-1 0,0 0 128,-1 1-96,1 0 32,-1-2 0,-19-24 32,0 26-64,21-1 64,-21-26 96,-2 27-160,-18-28-64,21 2 96,-1 0-32,0-3-32,0 3 96,-1-1-160,1-1 160,0 2-96,0-1 64,0 26 0,-1-26 0,1-26 0,-20 26-32,20 0 64,0 1-32,1-28-96,-3 26-32,22 1 64,-40 0 31,21-1 66,-1 2-33,-20-1 32,18 0 0,-18 1-64,21-2 32,-21 1 32,20 0-32,-20 27-64,20-27-1,-20 0 130,0-1-65,20 2 0,-20-1 0,19 0 64,-19 26-32,20-26-64,-20 1 64,0-2 0,0 28-32,20-26 64,-20-2-64,0 26 0,0-24 0,0-1 0,0 1 0,20 25 0,-20-26 0,0 0 0,0 27-96,0-28 160,0 2-96,0-2 0,20 28 96,-20-26-96,0-2 0,0 1 96,0 0-32,0 26-32,0-25 0,0-3 0,0 3 0,0-1 96,0 0-224,19 1 128,-19-2-32,0 1 32,0 1 0,20 25 0,-20-26 0,20 0 0,-20 27 0,20-27 0,0-2-32,-1 3 0,-19-1 64,20 0-32,0 1-32,1 25 96,19-26-32,-22 26 32,3-25 0,-1 25 32,0-26 0,0 28-160,19-3 64,-19 2 0,0-27 0,0 26 32,-1 1-64,21-1 32,-20 0-32,19-25 96,-19 52-160,21-26 128,-21-1-64,18 0 32,-17 27 32,-1-26-32,19 26 32,-19 0 0,0-27-32,0 27 32,19 0-32,1 0 0,0 0-32,-1 0 64,1 0-32,-1 0 0,2 0 96,-1 0-64,19 0 32,1 0 32,-1 27 0,-19-27-160,19 0 96,0 26 0,2-26-32,-23 27 64,23-27-128,18 27 64,-20-1 0,1 0 0,-21 0 0,22 28 0,-21-28 0,19 1 32,-19 26-128,-21-27 192,21 27-128,0-26 64,19-1-64,-18 1 64,-3 0-128,3-2 64,18 2 0,-19-1 64,-1 1 64,1-27-160,0 27 32,-1-1 0,1 0 192,-1-26-288,-19 26 96,21 1 64,17-27-32,-17 27-64,-1-27 32,-1 0 96,1 0-32,-1 26-32,1-26 0,0 0 32,-21 0-32,21 0-32,1 0 96,-3-26-128,3 26 128,-2 0-128,1-27 96,0 27-64,-1-27 32,1 1 96,-1 26-160,-19-26 64,20 0 0,-19 26 32,17-27 0,-17 0-32,19 1 0,-20-1 0,19 2 0,1-29 96,-20 28-224,19-1 32,1-26 224,-20 27-224,-1-27 96,1 0 32,0 26 0,21-26 32,-23 1-96,2-2 128,1 1-192,-1 1 96,18-28 0,-17 28-96,-21-29 192,20 30-64,0-4-32,-20-25 32,20 2 0,-20 24-32,19-24-32,-19-2 64,20 0-32,-20-26 0,0 26-64,20 0 192,-20 2-256,0-28 160,0 26-96,0-26 96,0 27-64,0-28 32,-20 29-32,20-29 64,-20 2-128,20 25 160,-19-26-32,19-1-64,-20 27 64,20-25-64,-20 0 32,20 25-256,-20-26 480,20 0-256,-21 26-64,3 1 0,-2-1 224,0 0-64,-21 28 32,2-28-32,-1 1-64,1 26 96,-21-27-96,21 0-32,-1 0 32,-19 1-64,-1 26 96,1-26 65,-2-1-130,-38 0 33,20 2 0,-20-2 0,-21 1 97,1 26-1,1-1 0,-1 1-64,-1 1 32,-19 25-256,1 1-129,-2-1-575,-18 27-514,19 0-672,-1 0-801,-18 27-3523</inkml:trace>
  <inkml:trace contextRef="#ctx0" brushRef="#br0" timeOffset="38178.1831">8476 8685 9352,'-20'25'641,"20"-25"256,0-25-545,0 25 577,0 0 384,0 0-576,20 0-225,-2 0-191,2 0-161,21 25 160,-2-25 97,21 27-65,-1-27-256,22 26 0,-2-26-96,20 0-32,0 0-32,-20 0-224,0 0-385,-18 0-32,-23 0 257,3 0-32,-21 0-353,-20 0-512,0 0-257,0 0-1857</inkml:trace>
  <inkml:trace contextRef="#ctx0" brushRef="#br0" timeOffset="38624.2088">8794 8393 9288,'38'-27'192,"-18"27"-192,-20 0 0,0 0 289,0 0 447,-20 27-223,-18-1-385,-3 0-64,1 0-32,1 1 32,-21 0 64,21-1 193,-22 1 127,3-2 257,17 3 95,2-2 257,-1-26-384,40 28-385,0-3 33,0 28 127,40-26-160,-1 25 33,2-25-225,17 26 0,3 0-32,-2-27-64,1 0-224,19 28-833,-40-28-2050,22 26-8969</inkml:trace>
  <inkml:trace contextRef="#ctx0" brushRef="#br0" timeOffset="50157.8688">2043 14646 5124,'-20'0'2242,"20"0"-640,-20 0 160,20 0 256,0 0-481,0 0-480,-20 0-352,20 0-161,0 0-127,0 0-1,0 0 32,0 0 65,20 0 160,0 0-257,0 0-160,21 0-96,-3-26-160,23 26 0,-22 0 64,21 0-64,-21 0-32,1 0 0,-1 0-32,-19 0-160,0 0-32,0 0-129,-20 0 65,0 0-32,0 0-257,0 0-800,-20 0-609,0-27-1633,20 27-6950</inkml:trace>
  <inkml:trace contextRef="#ctx0" brushRef="#br0" timeOffset="50531.8902">2321 14433 10057,'0'0'192,"0"0"-224,20 0 929,0 0 448,0 0-416,-1 0-224,1 0-321,0 0 129,21 28 191,-3-3-255,-18-25-193,21 28-96,-2-2-32,1-26-32,-20 26 0,19-26 1,-19 27-1,20-27 0,-40 0 96,19 0-64,-19 0 288,0 27 321,-19-27-288,-1 0-417,0 26 64,-20 1 160,1-2-32,-1-25-288,-19 27 128,18 0-352,21-1-801,-19 28-1121,19-29-3011</inkml:trace>
  <inkml:trace contextRef="#ctx0" brushRef="#br0" timeOffset="54267.1032">4465 15149 5925,'-20'0'1089,"0"0"-160,1 0 480,-1 0 545,0 0-416,20 0-481,0 0-289,0 0-319,0 0-225,20 0 192,0 0 97,-1 0-193,1 0-128,20 0 161,-1 0-129,1 0-128,21 0 0,18-27-96,0 27 64,0 0-64,40 0 0,-20 27 32,41-27-32,-2 0 64,2 0 32,-1 0-64,-21 0 64,1 27-160,1-27 128,-21 0-64,0 0-224,-20-27 128,20 27-128,-18 0 192,-2 0 32,-40 27 0,1-27 32,0 0 0,-40 26-96,0-26-417,0 0-896,0 27-1698,-20-27-7367</inkml:trace>
  <inkml:trace contextRef="#ctx0" brushRef="#br0" timeOffset="56451.2282">3374 16738 6566,'0'0'128,"0"0"-64,20 0 480,-20-26 610,18 26 63,-18 0-609,0 0-384,20 0-192,-20 0 97,0 0 31,21 0 160,-21 0 64,0 0 97,0 0-65,0 0 1,0 0 31,0 0 65,20 26 159,-20-26 1,20 0-225,-20 0-159,19 0-193,-19 0 192,20 0-192,0 0-32,20 0-32,-21 0-32,21 0 32,-20 0 0,19 27 32,1-27-32,21 0 32,-23 0-32,23 0-32,-2 0 64,0 0-32,21 0 32,-21 0-128,20 0 64,-18 0 64,18 0-128,-20 0 128,20 27-64,2-27 33,-2-27-33,20 27 64,0 0 128,0 0 64,21 0 32,-21 0 129,20-27-225,1 27-128,-3 0-64,-17 0 0,19 27 0,0-27 32,1 0 64,-1 27-128,1-27-32,18 0 128,-19 25-64,20-25 64,-1 0-32,2 0-32,-1 0 0,-1 0 0,2 0 0,18 0 0,-18 0 0,18 0 32,-19 0 0,19 0 0,2 0-32,-22 0-32,22 0 64,-2 0 0,2 0 32,-2 0-64,-19-25 32,-1 25-32,-18 0-32,-21 0-64,0 0-128,-18 0-128,-22 0-289,-19 25-512,-21-25-1057,1 27-1858</inkml:trace>
  <inkml:trace contextRef="#ctx0" brushRef="#br0" timeOffset="80852.6245">3115 13745 2017,'0'0'3716,"0"0"-2563,0 0 128,0 0 609,0 0-64,0 0-897,0 0-577,0 0-128,0 0 225,0 0 31,0 0-224,0 0 1,0 0-97,0 0 96,20 0-32,-20 0-64,20 0 32,-20 0-31,20 0-1,0 0 0,-1 0 32,1 0-64,0 0-64,0 0-64,0-27 32,-1 27-32,21 0 32,-19 0-32,17 0 0,3 0 0,-1 0 0,-21-26-32,21 26 0,0 0 32,-1 0 0,1 0-32,-1 0-32,1 0 64,1 0 0,-3 0 0,23 0 0,-2 0 0,1 0 32,-1 0 0,0 0 0,1 0 0,-1 0 0,2 0-32,-2 0 32,0 0 0,21 0 32,-21 0 65,20 0-1,-18 0-32,18 0 128,0 0 32,-19 0-256,-1 0 192,0 0-256,2 0 64,-2 0 0,1 0 0,-1 0 0,20 0-224,-19 0 288,20 26-96,-22-26 32,23 0 32,-2 0-96,-20 0 96,20 27-32,2-27 32,-22 0 0,20 27-64,20-27 32,0 0 32,0 0 96,1 0 321,-1 0 127,20-27-191,-20 27-97,1-27 128,-21 27-95,21-26-65,-20 26-64,-1-27-96,20 27 0,-40-27 0,21 27-160,-21 0 96,-18 0 0,-23 0-96,2 0-352,-20 0-737,-20-26-993,2 26-3780</inkml:trace>
  <inkml:trace contextRef="#ctx0" brushRef="#br0" timeOffset="93580.3524">3115 15229 1761,'0'0'-32,"20"0"64,-20 0 2210,0 0-416,0 0-961,-20 0-321,20 0 321,0 0-192,0 0-161,0 0-63,0 0-33,0 0 65,0 0 159,0 0-127,20 0-65,-20 0-64,0 0-95,0 0-1,0 0 32,0 0-31,0 0 95,0 0-32,0 0-63,0 0-1,0 0-64,20 0-96,-20 0-32,20 0-32,-20 0 32,0 0 0,20 0 65,-20 0-65,19 0 0,-19 0-64,20 0 64,0 0-32,-20 0-32,20 0-32,0 0 32,-20 0-32,19 0 32,1 0-32,0 0-32,1 0 128,-1 0-128,-2 0 32,2 0 0,1 0 64,-21 0 0,20 0 64,19 0 97,-19 0 31,0 0-128,0 0-32,0 0-128,19 0 96,-39 0-64,20 0 64,0 0-160,-20 0 64,20 0 0,-20 0 32,19 0 32,1 0-64,0 25 64,0-25 0,1 0-32,-1 0 0,-2 0 0,2 0 0,1 0 0,-1 0 0,0 0-32,-1 0 32,1 0 0,0 0-64,0-25 64,0 25-64,-1 0 32,1 0-32,0 0 32,0 0 32,-20 0 0,20 0 0,-1 0 0,1 0-32,-20 0 32,20 25 0,0-25 0,1 0 0,-3 0 0,2 0 0,1 0-32,-21 0 96,20 0-64,18 0 0,-17 0 0,-1 0 0,0-25 0,0 25 32,-1 0-32,1 0 0,0 0 32,0 0 0,-20 0 32,20 0-64,-1 0 0,-19 0 32,20-27-32,0 27 0,0 0 0,-20 0 0,21 0 0,-1 0 0,-2 0 0,2 0 32,1 0-64,-21 0 32,20 0 0,0 0 0,-20 0 0,18 0 0,3 0 0,-1 0 0,-20 0 0,20-26 0,0 26 0,-20 0 0,19 0 0,1 0 0,0 0 0,-20 0 0,20 0 0,0 0 0,-1 0 0,1 0 0,0 0 0,0 0 32,-20 0-32,21 0 0,-3 0-32,-18 0 32,20 0 0,0 0 0,1 0 0,-1 0 64,-2 0-64,3-27 32,-1 27-96,0 0 64,0 0 32,-1 0-64,21 0 0,-20 0 64,0 0 0,19 0-32,-19 0 32,0 27-32,21-27 0,-3 0 0,-17 0 0,19 0 32,-22 0 0,3 0 0,-1 0-32,20 0 0,-21 0-32,21 0 128,-20 0-32,19 0-32,-19 0-64,20 0 160,-20 0 0,-1 0-31,1 0-1,0 0-32,1 0-32,-1 0 64,18 0-128,-17 0 128,-1 0 64,0 0-192,-1 0 192,1 0 32,0 0 65,0 0-65,-20 0-32,20 0-96,-20 0 32,19 0-64,-19 0-32,20 0 32,-20 0-64,0 0 96,0 0-96,20 0 64,-20 0 32,20 0 32,-20 0-128,20 0 32,-20 0 32,21 0 32,-3 0-160,-18 0 128,20 0-128,-20 0 128,20 0-64,-20 0 64,21 0-64,-1 0 32,-2 0 32,-18 26-64,21-26 64,-1 0-64,20 0 32,-21 0 32,1 0-32,0 0 0,0 0 32,0 27-32,-1-27-32,1 0 32,0 0-32,0 0 32,0 0 0,-20 0 0,19 0 32,1 0-32,0 0-64,0 0 96,1-27-96,-3 27 96,23 0-64,-21 0 32,0 0 32,-2 0 0,3 0-128,19 0 32,-20 0-32,-1 0 96,21 0-64,-20 0 32,0 0 0,0 0-32,-1 0-32,21 0 128,-19 0-64,17 27 32,-18-27 96,21 0-128,18 0 0,-19 0 32,19 0 32,-19 0-64,19 25 96,-19-25 64,19-25-96,2 25 96,-22 0-224,21-27 128,-21 27-64,1-26 0,-20 26-64,0-27 0,-1 27-257,1 0-159,-20 0-321,0 0-608,0 0-1602,0 0-1730</inkml:trace>
  <inkml:trace contextRef="#ctx0" brushRef="#br0" timeOffset="96056.4929">2201 14620 5124,'-58'-27'321,"37"27"-33,1 0 1442,2 0 191,-2 27-287,-1-27-385,1 0-384,0 0-353,0 0-191,1 26-33,19-26-64,-20 27 32,20-27-63,-20 0-65,20 25 0,0 2 0,-20 0-96,20-1 0,-20 1-64,1 25 32,-1 1 0,20 1 0,0-2 0,0 1-96,0 0 96,0 1 0,0-1 96,20 26 0,-20 1 160,0-2 33,0 2 159,19 0-224,-19-1-192,20 1 32,-20-28-32,20 1-64,0-26 96,0 26 33,-1-26 223,1-27-64,0 25-224,21-25-32,17 0 0,3 0 32,-2 0-96,20 0-32,0 27-32,2-27-224,-23 0-97,1 0-384,-18 27-128,-1-27-32,-21 0 33,-19 26-33,0-26-993,0 0-1730</inkml:trace>
  <inkml:trace contextRef="#ctx0" brushRef="#br0" timeOffset="96387.5118">2499 15758 12523,'-18'0'-224,"-3"0"384,42 0 1250,-3 0 159,2 27-672,21 0-481,-21-2-95,39 3 127,-19-28 97,-1 25-321,1 2-96,-1 0-64,-19-1 32,20-26 0,-40 27-32,20-2-160,-20 2 513,0 0-97,-20-1-64,0 28-96,0-29 0,0 30-31,1-29-129,-1 0 0,-20 26-449,20-24-768,1-28-961,-21 26-2370</inkml:trace>
  <inkml:trace contextRef="#ctx0" brushRef="#br0" timeOffset="103675.9299">6866 5478 15150,'21'0'480,"-1"0"-352,20-27 353,19-1 159,20 3 450,2-2 191,18 0-673,19 2-448,-19-3-95,0 3 31,-18 25-128,18 0-161,-40-27-447,1 27-65,-41 0-320,1 0-640,-20 0-642,-20 0-3939</inkml:trace>
  <inkml:trace contextRef="#ctx0" brushRef="#br0" timeOffset="103992.9468">7066 5186 7334,'39'-27'1602,"-39"0"-1442,20 27 96,-20 0 33,0 27 607,-20 0-255,0-1-449,-19 28-160,-1-1 0,-19-1 96,19 0 833,-1 3-96,3-30-160,18 28-257,20-25-31,20-1 255,0-2 225,39 2-352,-19 0-289,39-27-128,-20 0-32,22 26-192,-22-26-897,-1 0-2851</inkml:trace>
  <inkml:trace contextRef="#ctx0" brushRef="#br0" timeOffset="104730.9899">2580 10273 1,'-20'26'8198,"-1"-26"-7493,21 0 576,0 0 321,21 0-417,-1 0-32,-2-26-224,23 26-417,-1-26-159,19 0 255,-19-1-127,19-26-353,-19 26-96,19 2-96,-18 25-64,-21-28-289,-2 28-320,3 0-223,-21-26 31,-21 26-1634,-17 26-4291</inkml:trace>
  <inkml:trace contextRef="#ctx0" brushRef="#br0" timeOffset="105061.0091">2698 9955 7142,'0'0'2851,"0"0"-2691,0 0-320,-19 0 96,-1 27 0,0 0 128,-21 25-64,3-24 32,17 24 64,-19 1 897,22-26 128,-3-1-576,1 0-161,20 0 192,20 2 129,1-2-128,-3-26-193,22 26-96,1-26 1,18 27 63,0-27-128,-19 0 0,19 0-224,-19 0-224,-20 25-577,0-25-1729,1 0-5510</inkml:trace>
  <inkml:trace contextRef="#ctx0" brushRef="#br0" timeOffset="107581.1533">3333 9611 11627,'0'-26'64,"-20"26"-64,20-27 576,-19 27 545,19 0-320,0 0-737,0 27-32,0-1 160,19 0 0,1 0-160,0 28 97,1-28-65,17-26 0,-18 27 32,1-27 64,-1 0 96,-20-27 64,0 1-31,20-1-129,-20 0 32,0-25-224,0 26-192,0-1-321,0 27-384,19 0-128,1 27 0,0-1 193,0 53 415,0-26 417,-1 27 0,21-28 64,-40 28-32,20-26 0,-20-2 224,0 1 833,-20-26 193,0-1-97,0 1-481,1-27-448,-21 0-159,20-27-578,0 1-1473,1-26-3619</inkml:trace>
  <inkml:trace contextRef="#ctx0" brushRef="#br0" timeOffset="107740.1624">3671 9531 16111,'59'-26'1153,"-39"-1"-993,21 27 224,-21-25-31,-2-2-481,2 27-1154,1 0-4227</inkml:trace>
  <inkml:trace contextRef="#ctx0" brushRef="#br0" timeOffset="107870.1698">3730 9663 384,'20'0'13132,"0"0"-12940,1 0 481,-1-26-32,18 26-737,-17-26-1794,-1 0-7879</inkml:trace>
  <inkml:trace contextRef="#ctx0" brushRef="#br0" timeOffset="108037.1794">4009 9346 14573,'19'53'1698,"1"-26"32,-20 25 95,0-25-800,20 26-801,-20 0-544,20-1-417,-20 2-1953,20-28-4004</inkml:trace>
  <inkml:trace contextRef="#ctx0" brushRef="#br0" timeOffset="108847.2257">8217 5132 13196,'-20'54'-192,"1"-28"352,19 28 0,0-29-96,19 28 64,1 1 97,0-29-65,20 3-224,-1-1 128,1-27 160,-1-27-192,1 27-32,-19-28 32,-1 3-32,-2-2 96,-18 0-64,0 2 0,0-3-192,0 28-224,0 0-449,20 28 480,-20-3 353,21 29 65,-21-1 63,20-1 64,0 1-96,-20 27 128,0-26 385,0-1 256,-20-26 256,20-2-257,-20 2-127,-21-27 160,23 0-481,-23 0 97,1 0-481,21 0-256,-21-27-353,20 27-736,0-25-2243,20-29-6885</inkml:trace>
  <inkml:trace contextRef="#ctx0" brushRef="#br0" timeOffset="109006.2347">8753 5319 13036,'59'-28'4676,"-39"3"-4003,21 25 960,-41 0-960,20 0-481,-2 0-384,-18 0-641,21 0-1793,-1 25-4004</inkml:trace>
  <inkml:trace contextRef="#ctx0" brushRef="#br0" timeOffset="109149.242">8911 5398 14669,'21'53'225,"-21"-53"1376,40 27-63,-20-27-449,-1 0-545,21 0-576,0 0-1121,-1-27-1345,-19 27-2179</inkml:trace>
  <inkml:trace contextRef="#ctx0" brushRef="#br0" timeOffset="109317.252">9369 5080 13612,'0'79'1410,"0"-26"447,0 1-223,-20 24-673,20-24-865,0 26-224,0-2-1474,0-23-3875</inkml:trace>
  <inkml:trace contextRef="#ctx0" brushRef="#br0" timeOffset="109916.2862">6172 9373 13292,'0'-27'609,"0"27"-641,0 27 32,-20-1 224,20 28 32,-19 24-160,19-24-96,-20 24-160,20-24-449,0-1-351,0 0-1122,0-26-3332</inkml:trace>
  <inkml:trace contextRef="#ctx0" brushRef="#br0" timeOffset="110103.2969">6034 9637 10057,'19'53'2146,"-19"-26"-1858,20 26-288,0 0 32,0-26 64,0-2 225,-1 2-161,21-27-96,-20 0-96,21 0 64,-23-27-448,2 2-2371,0-30-7173</inkml:trace>
  <inkml:trace contextRef="#ctx0" brushRef="#br0" timeOffset="110527.3218">6352 8842 13612,'-20'-25'705,"20"25"-1057,0 25-321,0 2 673,0-1 96,20 1 32,-20 26-128,39-27-320,-19 0-32,0 1 320,19-27 128,-19 0 64,0 0 160,0-27-32,-20 1 1,20 0-97,-20 0-64,0-1 0,0 0-160,0 1-32,0 26-352,0 26-97,0 1 449,0 26 32,19-1 32,1 28 0,0-28-64,0 3 128,-20-2-32,20-2 352,-20-23 385,-20-1 256,20-27 32,-20 26-224,0-26-192,0-26-417,1 26-160,-1-27-513,20-1-672,-20-23-2050,20-2-6758</inkml:trace>
  <inkml:trace contextRef="#ctx0" brushRef="#br0" timeOffset="110671.33">6649 8869 12587,'39'0'929,"1"-27"865,-1 27-321,-19-25-1280,1 25-161,-1 0-353,-20 0-1697,20 0-2882</inkml:trace>
  <inkml:trace contextRef="#ctx0" brushRef="#br0" timeOffset="110794.3371">6749 8922 3683,'-21'27'8168,"42"-27"-8008,-3 0 480,2 0 321,1 0-416,19 0-417,-22 0-1025,23 0-3651</inkml:trace>
  <inkml:trace contextRef="#ctx0" brushRef="#br0" timeOffset="111075.3531">7066 8790 10281,'0'52'0,"-20"-25"545,20-1 768,0 1-640,0 26-417,20-27-480,19 27-897,-19-53 32,21 27 928,-3-27 578,-17-27 640,19 0 384,-22 1 417,-18 0-449,0-27-672,0 0-417,-18 26 1,-22-25-321,19 25 0,-17 1-97,-3-1 97,1 27-192,1 0-576,-1 0-1987,0 27-9160</inkml:trace>
  <inkml:trace contextRef="#ctx0" brushRef="#br0" timeOffset="111689.3883">2460 5928 13965,'0'27'320,"21"-27"-480,-21 25 544,18 3 65,2-2-193,0 0 96,21 28-224,-2-27-32,1 25-192,-1-24-384,1-2-993,-20 0-1314,0 0-2274</inkml:trace>
  <inkml:trace contextRef="#ctx0" brushRef="#br0" timeOffset="111962.4033">2460 6353 10570,'-40'26'2914,"40"-52"-2722,0 26-192,0-54 257,0 28 479,20-26-63,-20-2-32,20 1-449,1-1 96,-3 2-32,-18-1 193,20 26-353,-20 27-96,0-26-32,0 26-128,0 0-193,20 26 353,21-26 0,-23 0-224,3 27-384,19-27-706,-1 25-1408,-19-25-6439</inkml:trace>
  <inkml:trace contextRef="#ctx0" brushRef="#br0" timeOffset="112432.4302">3056 6406 13869,'-20'25'-161,"20"-25"161,0 27 577,0 0-193,20-1-288,0 1 97,-20 0-193,39-27-225,-19 0 161,0 0 64,0 0 32,0-27 32,-20 0 97,19 1 95,-19-1 96,20 0-31,-20 27-129,0-25-192,0 25 160,0 0-384,0 25-129,0 2 257,0 26 96,20 1-32,0-2-64,0 1 32,-1 2 64,1-3 0,-20 0 32,20-24 224,-20-2 673,-20 0 64,0 0-96,1-26-288,-1 26-225,-20-26-256,1-26-384,19 26-417,-20-26-544,20-26-1057,20 24-2819</inkml:trace>
  <inkml:trace contextRef="#ctx0" brushRef="#br0" timeOffset="112627.4413">3412 6431 13324,'41'0'1249,"-21"0"161,0 0-738,19-25-448,-19 25-95,0 0-354,0-27-2081,-1 27-4869</inkml:trace>
  <inkml:trace contextRef="#ctx0" brushRef="#br0" timeOffset="112750.4483">3473 6538 6790,'39'27'2082,"-19"-27"-769,20 0-896,-20-27-674,-1 27-2433</inkml:trace>
  <inkml:trace contextRef="#ctx0" brushRef="#br0" timeOffset="113117.4697">3910 6325 8936,'0'-26'224,"-20"26"-1185,0 26 1121,20 2 577,-21-2 448,21 1 257,21 25-738,-21-25-319,20 26 95,19-26-192,1-1-256,-20-26-32,19 0 96,1 0 289,0-26 159,-21-1-95,1 0 512,0-26 0,-20 26-385,-20-25-159,0-2-257,-19 28-64,-1 0 320,1 0 65,-21 26-481,1 0-705,-2 26-2882</inkml:trace>
  <inkml:trace contextRef="#ctx0" brushRef="#br0" timeOffset="137626.8709">8476 14593 10954,'0'0'673,"0"0"-738,18-27 1090,2 27 673,21-26-769,-2 26-321,1-26-127,20 26-161,-21-28 33,1 28-225,-1 0-96,1 0-32,-19 0 0,-1 0-192,-2 0-65,3-25 65,-1 25-128,-20 0-193,0 0-672,0 0-865,0 0-1793</inkml:trace>
  <inkml:trace contextRef="#ctx0" brushRef="#br0" timeOffset="138015.8934">8634 14274 6502,'20'0'2306,"-20"0"-2146,0 0 1506,-20 0-161,20 0-1249,-20 27-224,0-27-32,1 27 0,-1-1 32,-21 0 257,21 2 351,2-3 97,-2 3-193,20-3-223,-21 29-161,42-28-96,-21 1 32,20-27-32,18 27 0,3-1-64,-2-26-96,1 27-160,0-27-481,-1 25-2402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0E539-A644-41DE-BF6F-74B9E16D3A37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02541-BD58-45C2-A135-826166415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57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317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3173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3173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9407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</a:rPr>
              <a:pPr/>
              <a:t>87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3173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0962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93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5882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98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99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100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101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102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103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</a:rPr>
              <a:pPr/>
              <a:t>104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317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2B7BC-1438-4CE2-BD9C-0FFC8716B7DF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09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287" y="6400799"/>
            <a:ext cx="9142095" cy="457200"/>
          </a:xfrm>
          <a:custGeom>
            <a:avLst/>
            <a:gdLst/>
            <a:ahLst/>
            <a:cxnLst/>
            <a:rect l="l" t="t" r="r" b="b"/>
            <a:pathLst>
              <a:path w="9142095" h="457200">
                <a:moveTo>
                  <a:pt x="9141714" y="0"/>
                </a:moveTo>
                <a:lnTo>
                  <a:pt x="0" y="0"/>
                </a:lnTo>
                <a:lnTo>
                  <a:pt x="0" y="457200"/>
                </a:lnTo>
                <a:lnTo>
                  <a:pt x="9141714" y="457200"/>
                </a:lnTo>
                <a:lnTo>
                  <a:pt x="914171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1" y="6334507"/>
            <a:ext cx="9142095" cy="64135"/>
          </a:xfrm>
          <a:custGeom>
            <a:avLst/>
            <a:gdLst/>
            <a:ahLst/>
            <a:cxnLst/>
            <a:rect l="l" t="t" r="r" b="b"/>
            <a:pathLst>
              <a:path w="9142095" h="64135">
                <a:moveTo>
                  <a:pt x="9141714" y="0"/>
                </a:moveTo>
                <a:lnTo>
                  <a:pt x="0" y="0"/>
                </a:lnTo>
                <a:lnTo>
                  <a:pt x="0" y="64008"/>
                </a:lnTo>
                <a:lnTo>
                  <a:pt x="9141714" y="64008"/>
                </a:lnTo>
                <a:lnTo>
                  <a:pt x="914171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906017" y="4343400"/>
            <a:ext cx="7406640" cy="0"/>
          </a:xfrm>
          <a:custGeom>
            <a:avLst/>
            <a:gdLst/>
            <a:ahLst/>
            <a:cxnLst/>
            <a:rect l="l" t="t" r="r" b="b"/>
            <a:pathLst>
              <a:path w="7406640">
                <a:moveTo>
                  <a:pt x="0" y="0"/>
                </a:moveTo>
                <a:lnTo>
                  <a:pt x="740664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1702" y="1644904"/>
            <a:ext cx="5227955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01700" y="3702304"/>
            <a:ext cx="559689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>
                <a:solidFill>
                  <a:prstClr val="white"/>
                </a:solidFill>
              </a:rPr>
              <a:t>6.0001 LECTURE</a:t>
            </a:r>
            <a:r>
              <a:rPr spc="-10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05410">
              <a:spcBef>
                <a:spcPts val="330"/>
              </a:spcBef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105410">
                <a:spcBef>
                  <a:spcPts val="330"/>
                </a:spcBef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22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661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821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3299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8869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182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321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92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0082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710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395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 u="sng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>
                <a:solidFill>
                  <a:prstClr val="white"/>
                </a:solidFill>
              </a:rPr>
              <a:t>6.0001 LECTURE</a:t>
            </a:r>
            <a:r>
              <a:rPr spc="-10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05410">
              <a:spcBef>
                <a:spcPts val="330"/>
              </a:spcBef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105410">
                <a:spcBef>
                  <a:spcPts val="330"/>
                </a:spcBef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6274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47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404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612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1154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584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730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852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495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9074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9887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 u="sng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2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2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>
                <a:solidFill>
                  <a:prstClr val="white"/>
                </a:solidFill>
              </a:rPr>
              <a:t>6.0001 LECTURE</a:t>
            </a:r>
            <a:r>
              <a:rPr spc="-10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05410">
              <a:spcBef>
                <a:spcPts val="330"/>
              </a:spcBef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105410">
                <a:spcBef>
                  <a:spcPts val="330"/>
                </a:spcBef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9674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682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858261"/>
            <a:ext cx="9144000" cy="3999739"/>
          </a:xfrm>
          <a:prstGeom prst="rect">
            <a:avLst/>
          </a:prstGeom>
          <a:blipFill>
            <a:blip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0" y="2858261"/>
            <a:ext cx="9144000" cy="3957067"/>
          </a:xfrm>
          <a:prstGeom prst="rect">
            <a:avLst/>
          </a:prstGeom>
          <a:blipFill>
            <a:blip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601599" y="193167"/>
            <a:ext cx="1123315" cy="1122680"/>
          </a:xfrm>
          <a:custGeom>
            <a:avLst/>
            <a:gdLst/>
            <a:ahLst/>
            <a:cxnLst/>
            <a:rect l="l" t="t" r="r" b="b"/>
            <a:pathLst>
              <a:path w="1123314" h="1122680">
                <a:moveTo>
                  <a:pt x="0" y="1122425"/>
                </a:moveTo>
                <a:lnTo>
                  <a:pt x="1123188" y="1122425"/>
                </a:lnTo>
                <a:lnTo>
                  <a:pt x="1123188" y="0"/>
                </a:lnTo>
                <a:lnTo>
                  <a:pt x="0" y="0"/>
                </a:lnTo>
                <a:lnTo>
                  <a:pt x="0" y="1122425"/>
                </a:lnTo>
                <a:close/>
              </a:path>
            </a:pathLst>
          </a:custGeom>
          <a:ln w="16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bg object 19"/>
          <p:cNvSpPr/>
          <p:nvPr/>
        </p:nvSpPr>
        <p:spPr>
          <a:xfrm>
            <a:off x="2911986" y="193167"/>
            <a:ext cx="1123315" cy="1122680"/>
          </a:xfrm>
          <a:custGeom>
            <a:avLst/>
            <a:gdLst/>
            <a:ahLst/>
            <a:cxnLst/>
            <a:rect l="l" t="t" r="r" b="b"/>
            <a:pathLst>
              <a:path w="1123314" h="1122680">
                <a:moveTo>
                  <a:pt x="0" y="1122425"/>
                </a:moveTo>
                <a:lnTo>
                  <a:pt x="1123188" y="1122425"/>
                </a:lnTo>
                <a:lnTo>
                  <a:pt x="1123188" y="0"/>
                </a:lnTo>
                <a:lnTo>
                  <a:pt x="0" y="0"/>
                </a:lnTo>
                <a:lnTo>
                  <a:pt x="0" y="1122425"/>
                </a:lnTo>
                <a:close/>
              </a:path>
            </a:pathLst>
          </a:custGeom>
          <a:ln w="16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 u="sng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>
                <a:solidFill>
                  <a:prstClr val="white"/>
                </a:solidFill>
              </a:rPr>
              <a:t>6.0001 LECTURE</a:t>
            </a:r>
            <a:r>
              <a:rPr spc="-10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05410">
              <a:spcBef>
                <a:spcPts val="330"/>
              </a:spcBef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105410">
                <a:spcBef>
                  <a:spcPts val="330"/>
                </a:spcBef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25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287" y="6400799"/>
            <a:ext cx="9142095" cy="457200"/>
          </a:xfrm>
          <a:custGeom>
            <a:avLst/>
            <a:gdLst/>
            <a:ahLst/>
            <a:cxnLst/>
            <a:rect l="l" t="t" r="r" b="b"/>
            <a:pathLst>
              <a:path w="9142095" h="457200">
                <a:moveTo>
                  <a:pt x="9141714" y="0"/>
                </a:moveTo>
                <a:lnTo>
                  <a:pt x="0" y="0"/>
                </a:lnTo>
                <a:lnTo>
                  <a:pt x="0" y="457200"/>
                </a:lnTo>
                <a:lnTo>
                  <a:pt x="9141714" y="457200"/>
                </a:lnTo>
                <a:lnTo>
                  <a:pt x="914171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1" y="6334507"/>
            <a:ext cx="9142095" cy="64135"/>
          </a:xfrm>
          <a:custGeom>
            <a:avLst/>
            <a:gdLst/>
            <a:ahLst/>
            <a:cxnLst/>
            <a:rect l="l" t="t" r="r" b="b"/>
            <a:pathLst>
              <a:path w="9142095" h="64135">
                <a:moveTo>
                  <a:pt x="9141714" y="0"/>
                </a:moveTo>
                <a:lnTo>
                  <a:pt x="0" y="0"/>
                </a:lnTo>
                <a:lnTo>
                  <a:pt x="0" y="64008"/>
                </a:lnTo>
                <a:lnTo>
                  <a:pt x="9141714" y="64008"/>
                </a:lnTo>
                <a:lnTo>
                  <a:pt x="914171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>
                <a:solidFill>
                  <a:prstClr val="white"/>
                </a:solidFill>
              </a:rPr>
              <a:t>6.0001 LECTURE</a:t>
            </a:r>
            <a:r>
              <a:rPr spc="-10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05410">
              <a:spcBef>
                <a:spcPts val="330"/>
              </a:spcBef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105410">
                <a:spcBef>
                  <a:spcPts val="330"/>
                </a:spcBef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82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44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0" y="6642100"/>
            <a:ext cx="6048375" cy="215900"/>
          </a:xfrm>
        </p:spPr>
        <p:txBody>
          <a:bodyPr/>
          <a:lstStyle>
            <a:lvl1pPr>
              <a:defRPr/>
            </a:lvl1pPr>
          </a:lstStyle>
          <a:p>
            <a:r>
              <a:rPr lang="tr-TR">
                <a:solidFill>
                  <a:prstClr val="white"/>
                </a:solidFill>
              </a:rPr>
              <a:t>Lecture Notes for E Alpaydın 2004 Introduction to Machine Learning © The MIT Press (V1.1)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6588125" y="62372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E6A39ED2-5FC9-46D2-B46C-632331179B42}" type="slidenum">
              <a:rPr lang="tr-TR">
                <a:solidFill>
                  <a:prstClr val="white"/>
                </a:solidFill>
              </a:rPr>
              <a:pPr/>
              <a:t>‹#›</a:t>
            </a:fld>
            <a:endParaRPr lang="tr-T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122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0" y="6642100"/>
            <a:ext cx="6048375" cy="215900"/>
          </a:xfrm>
        </p:spPr>
        <p:txBody>
          <a:bodyPr/>
          <a:lstStyle>
            <a:lvl1pPr>
              <a:defRPr/>
            </a:lvl1pPr>
          </a:lstStyle>
          <a:p>
            <a:r>
              <a:rPr lang="tr-TR">
                <a:solidFill>
                  <a:prstClr val="white"/>
                </a:solidFill>
              </a:rPr>
              <a:t>Lecture Notes for E Alpaydın 2004 Introduction to Machine Learning © The MIT Press (V1.1)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88125" y="62372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88277BCF-A71C-46F0-8DB7-AF23ED39DF87}" type="slidenum">
              <a:rPr lang="tr-TR">
                <a:solidFill>
                  <a:prstClr val="white"/>
                </a:solidFill>
              </a:rPr>
              <a:pPr/>
              <a:t>‹#›</a:t>
            </a:fld>
            <a:endParaRPr lang="tr-T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728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580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576059"/>
            <a:ext cx="9144000" cy="281940"/>
          </a:xfrm>
          <a:custGeom>
            <a:avLst/>
            <a:gdLst/>
            <a:ahLst/>
            <a:cxnLst/>
            <a:rect l="l" t="t" r="r" b="b"/>
            <a:pathLst>
              <a:path w="9144000" h="281940">
                <a:moveTo>
                  <a:pt x="0" y="281940"/>
                </a:moveTo>
                <a:lnTo>
                  <a:pt x="9144000" y="281940"/>
                </a:lnTo>
                <a:lnTo>
                  <a:pt x="9144000" y="0"/>
                </a:lnTo>
                <a:lnTo>
                  <a:pt x="0" y="0"/>
                </a:lnTo>
                <a:lnTo>
                  <a:pt x="0" y="28194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0729" y="291844"/>
            <a:ext cx="762254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 u="sng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0259" y="1817758"/>
            <a:ext cx="440309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4009" y="6645275"/>
            <a:ext cx="858520" cy="256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>
                <a:solidFill>
                  <a:prstClr val="white"/>
                </a:solidFill>
              </a:rPr>
              <a:t>6.0001 LECTURE</a:t>
            </a:r>
            <a:r>
              <a:rPr spc="-10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2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3747" y="6575108"/>
            <a:ext cx="212090" cy="4847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05410">
              <a:spcBef>
                <a:spcPts val="330"/>
              </a:spcBef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105410">
                <a:spcBef>
                  <a:spcPts val="330"/>
                </a:spcBef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63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0.png"/><Relationship Id="rId5" Type="http://schemas.openxmlformats.org/officeDocument/2006/relationships/image" Target="../media/image1710.png"/><Relationship Id="rId4" Type="http://schemas.openxmlformats.org/officeDocument/2006/relationships/image" Target="../media/image16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0.png"/><Relationship Id="rId2" Type="http://schemas.openxmlformats.org/officeDocument/2006/relationships/image" Target="../media/image2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.png"/><Relationship Id="rId4" Type="http://schemas.openxmlformats.org/officeDocument/2006/relationships/image" Target="../media/image240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210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0.png"/><Relationship Id="rId5" Type="http://schemas.openxmlformats.org/officeDocument/2006/relationships/image" Target="../media/image49.png"/><Relationship Id="rId4" Type="http://schemas.openxmlformats.org/officeDocument/2006/relationships/image" Target="../media/image3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2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2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tags" Target="../tags/tag3.xml"/><Relationship Id="rId7" Type="http://schemas.openxmlformats.org/officeDocument/2006/relationships/image" Target="../media/image66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tags" Target="../tags/tag2.xml"/><Relationship Id="rId16" Type="http://schemas.openxmlformats.org/officeDocument/2006/relationships/image" Target="../media/image73.png"/><Relationship Id="rId1" Type="http://schemas.openxmlformats.org/officeDocument/2006/relationships/tags" Target="../tags/tag1.xml"/><Relationship Id="rId6" Type="http://schemas.openxmlformats.org/officeDocument/2006/relationships/image" Target="../media/image65.png"/><Relationship Id="rId11" Type="http://schemas.openxmlformats.org/officeDocument/2006/relationships/image" Target="../media/image68.png"/><Relationship Id="rId5" Type="http://schemas.openxmlformats.org/officeDocument/2006/relationships/image" Target="../media/image60.jpg"/><Relationship Id="rId15" Type="http://schemas.openxmlformats.org/officeDocument/2006/relationships/image" Target="../media/image72.png"/><Relationship Id="rId10" Type="http://schemas.openxmlformats.org/officeDocument/2006/relationships/image" Target="../media/image35.emf"/><Relationship Id="rId4" Type="http://schemas.openxmlformats.org/officeDocument/2006/relationships/slideLayout" Target="../slideLayouts/slideLayout11.xml"/><Relationship Id="rId9" Type="http://schemas.openxmlformats.org/officeDocument/2006/relationships/customXml" Target="../ink/ink1.xml"/><Relationship Id="rId1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microsoft.com/office/2007/relationships/hdphoto" Target="../media/hdphoto2.wdp"/><Relationship Id="rId4" Type="http://schemas.openxmlformats.org/officeDocument/2006/relationships/image" Target="../media/image77.png"/><Relationship Id="rId9" Type="http://schemas.openxmlformats.org/officeDocument/2006/relationships/image" Target="../media/image44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tags" Target="../tags/tag6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107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106.png"/><Relationship Id="rId5" Type="http://schemas.openxmlformats.org/officeDocument/2006/relationships/tags" Target="../tags/tag8.xml"/><Relationship Id="rId15" Type="http://schemas.openxmlformats.org/officeDocument/2006/relationships/image" Target="../media/image62.emf"/><Relationship Id="rId10" Type="http://schemas.openxmlformats.org/officeDocument/2006/relationships/image" Target="../media/image105.png"/><Relationship Id="rId4" Type="http://schemas.openxmlformats.org/officeDocument/2006/relationships/tags" Target="../tags/tag7.xml"/><Relationship Id="rId9" Type="http://schemas.openxmlformats.org/officeDocument/2006/relationships/image" Target="../media/image104.png"/><Relationship Id="rId14" Type="http://schemas.openxmlformats.org/officeDocument/2006/relationships/customXml" Target="../ink/ink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3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112.png"/><Relationship Id="rId17" Type="http://schemas.openxmlformats.org/officeDocument/2006/relationships/image" Target="../media/image70.emf"/><Relationship Id="rId2" Type="http://schemas.openxmlformats.org/officeDocument/2006/relationships/tags" Target="../tags/tag11.xml"/><Relationship Id="rId16" Type="http://schemas.openxmlformats.org/officeDocument/2006/relationships/customXml" Target="../ink/ink5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111.png"/><Relationship Id="rId5" Type="http://schemas.openxmlformats.org/officeDocument/2006/relationships/tags" Target="../tags/tag14.xml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tags" Target="../tags/tag13.xml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26" Type="http://schemas.openxmlformats.org/officeDocument/2006/relationships/image" Target="../media/image123.png"/><Relationship Id="rId39" Type="http://schemas.openxmlformats.org/officeDocument/2006/relationships/image" Target="../media/image331.emf"/><Relationship Id="rId3" Type="http://schemas.openxmlformats.org/officeDocument/2006/relationships/tags" Target="../tags/tag19.xml"/><Relationship Id="rId21" Type="http://schemas.openxmlformats.org/officeDocument/2006/relationships/image" Target="../media/image118.png"/><Relationship Id="rId34" Type="http://schemas.openxmlformats.org/officeDocument/2006/relationships/image" Target="../media/image131.png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image" Target="../media/image122.png"/><Relationship Id="rId33" Type="http://schemas.openxmlformats.org/officeDocument/2006/relationships/image" Target="../media/image130.png"/><Relationship Id="rId38" Type="http://schemas.openxmlformats.org/officeDocument/2006/relationships/customXml" Target="../ink/ink6.xml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image" Target="../media/image117.png"/><Relationship Id="rId29" Type="http://schemas.openxmlformats.org/officeDocument/2006/relationships/image" Target="../media/image126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121.png"/><Relationship Id="rId32" Type="http://schemas.openxmlformats.org/officeDocument/2006/relationships/image" Target="../media/image129.png"/><Relationship Id="rId37" Type="http://schemas.openxmlformats.org/officeDocument/2006/relationships/image" Target="../media/image134.png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23" Type="http://schemas.openxmlformats.org/officeDocument/2006/relationships/image" Target="../media/image120.png"/><Relationship Id="rId28" Type="http://schemas.openxmlformats.org/officeDocument/2006/relationships/image" Target="../media/image125.png"/><Relationship Id="rId36" Type="http://schemas.openxmlformats.org/officeDocument/2006/relationships/image" Target="../media/image133.png"/><Relationship Id="rId10" Type="http://schemas.openxmlformats.org/officeDocument/2006/relationships/tags" Target="../tags/tag26.xml"/><Relationship Id="rId19" Type="http://schemas.openxmlformats.org/officeDocument/2006/relationships/slideLayout" Target="../slideLayouts/slideLayout17.xml"/><Relationship Id="rId31" Type="http://schemas.openxmlformats.org/officeDocument/2006/relationships/image" Target="../media/image128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image" Target="../media/image119.png"/><Relationship Id="rId27" Type="http://schemas.openxmlformats.org/officeDocument/2006/relationships/image" Target="../media/image124.png"/><Relationship Id="rId30" Type="http://schemas.openxmlformats.org/officeDocument/2006/relationships/image" Target="../media/image127.png"/><Relationship Id="rId35" Type="http://schemas.openxmlformats.org/officeDocument/2006/relationships/image" Target="../media/image13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13.png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image" Target="../media/image112.png"/><Relationship Id="rId17" Type="http://schemas.openxmlformats.org/officeDocument/2006/relationships/image" Target="../media/image102.emf"/><Relationship Id="rId2" Type="http://schemas.openxmlformats.org/officeDocument/2006/relationships/tags" Target="../tags/tag36.xml"/><Relationship Id="rId16" Type="http://schemas.openxmlformats.org/officeDocument/2006/relationships/customXml" Target="../ink/ink7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111.png"/><Relationship Id="rId5" Type="http://schemas.openxmlformats.org/officeDocument/2006/relationships/tags" Target="../tags/tag39.xml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tags" Target="../tags/tag38.xml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tags" Target="../tags/tag44.xml"/><Relationship Id="rId7" Type="http://schemas.openxmlformats.org/officeDocument/2006/relationships/image" Target="../media/image110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109.png"/><Relationship Id="rId11" Type="http://schemas.openxmlformats.org/officeDocument/2006/relationships/image" Target="../media/image103.emf"/><Relationship Id="rId5" Type="http://schemas.openxmlformats.org/officeDocument/2006/relationships/slideLayout" Target="../slideLayouts/slideLayout19.xml"/><Relationship Id="rId10" Type="http://schemas.openxmlformats.org/officeDocument/2006/relationships/customXml" Target="../ink/ink8.xml"/><Relationship Id="rId4" Type="http://schemas.openxmlformats.org/officeDocument/2006/relationships/tags" Target="../tags/tag45.xml"/><Relationship Id="rId9" Type="http://schemas.openxmlformats.org/officeDocument/2006/relationships/image" Target="../media/image11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07.emf"/><Relationship Id="rId3" Type="http://schemas.openxmlformats.org/officeDocument/2006/relationships/tags" Target="../tags/tag48.xml"/><Relationship Id="rId7" Type="http://schemas.openxmlformats.org/officeDocument/2006/relationships/image" Target="../media/image106.png"/><Relationship Id="rId12" Type="http://schemas.openxmlformats.org/officeDocument/2006/relationships/customXml" Target="../ink/ink9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37.png"/><Relationship Id="rId5" Type="http://schemas.openxmlformats.org/officeDocument/2006/relationships/tags" Target="../tags/tag50.xml"/><Relationship Id="rId10" Type="http://schemas.openxmlformats.org/officeDocument/2006/relationships/image" Target="../media/image136.png"/><Relationship Id="rId4" Type="http://schemas.openxmlformats.org/officeDocument/2006/relationships/tags" Target="../tags/tag49.xml"/><Relationship Id="rId9" Type="http://schemas.openxmlformats.org/officeDocument/2006/relationships/image" Target="../media/image13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image" Target="../media/image139.png"/><Relationship Id="rId18" Type="http://schemas.openxmlformats.org/officeDocument/2006/relationships/image" Target="../media/image111.png"/><Relationship Id="rId3" Type="http://schemas.openxmlformats.org/officeDocument/2006/relationships/tags" Target="../tags/tag53.xml"/><Relationship Id="rId21" Type="http://schemas.openxmlformats.org/officeDocument/2006/relationships/customXml" Target="../ink/ink10.xml"/><Relationship Id="rId7" Type="http://schemas.openxmlformats.org/officeDocument/2006/relationships/tags" Target="../tags/tag57.xml"/><Relationship Id="rId12" Type="http://schemas.openxmlformats.org/officeDocument/2006/relationships/image" Target="../media/image138.png"/><Relationship Id="rId17" Type="http://schemas.openxmlformats.org/officeDocument/2006/relationships/image" Target="../media/image110.png"/><Relationship Id="rId25" Type="http://schemas.openxmlformats.org/officeDocument/2006/relationships/image" Target="../media/image115.emf"/><Relationship Id="rId2" Type="http://schemas.openxmlformats.org/officeDocument/2006/relationships/tags" Target="../tags/tag52.xml"/><Relationship Id="rId16" Type="http://schemas.openxmlformats.org/officeDocument/2006/relationships/image" Target="../media/image140.png"/><Relationship Id="rId20" Type="http://schemas.openxmlformats.org/officeDocument/2006/relationships/image" Target="../media/image142.png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slideLayout" Target="../slideLayouts/slideLayout21.xml"/><Relationship Id="rId24" Type="http://schemas.openxmlformats.org/officeDocument/2006/relationships/customXml" Target="../ink/ink11.xml"/><Relationship Id="rId5" Type="http://schemas.openxmlformats.org/officeDocument/2006/relationships/tags" Target="../tags/tag55.xml"/><Relationship Id="rId15" Type="http://schemas.openxmlformats.org/officeDocument/2006/relationships/image" Target="../media/image107.png"/><Relationship Id="rId23" Type="http://schemas.openxmlformats.org/officeDocument/2006/relationships/image" Target="../media/image143.png"/><Relationship Id="rId10" Type="http://schemas.openxmlformats.org/officeDocument/2006/relationships/tags" Target="../tags/tag60.xml"/><Relationship Id="rId19" Type="http://schemas.openxmlformats.org/officeDocument/2006/relationships/image" Target="../media/image141.png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image" Target="../media/image106.png"/><Relationship Id="rId22" Type="http://schemas.openxmlformats.org/officeDocument/2006/relationships/image" Target="../media/image113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10.png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140.png"/><Relationship Id="rId2" Type="http://schemas.openxmlformats.org/officeDocument/2006/relationships/tags" Target="../tags/tag62.xml"/><Relationship Id="rId16" Type="http://schemas.openxmlformats.org/officeDocument/2006/relationships/image" Target="../media/image116.emf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107.png"/><Relationship Id="rId5" Type="http://schemas.openxmlformats.org/officeDocument/2006/relationships/tags" Target="../tags/tag65.xml"/><Relationship Id="rId15" Type="http://schemas.openxmlformats.org/officeDocument/2006/relationships/customXml" Target="../ink/ink12.xml"/><Relationship Id="rId10" Type="http://schemas.openxmlformats.org/officeDocument/2006/relationships/image" Target="../media/image106.png"/><Relationship Id="rId4" Type="http://schemas.openxmlformats.org/officeDocument/2006/relationships/tags" Target="../tags/tag64.xml"/><Relationship Id="rId9" Type="http://schemas.openxmlformats.org/officeDocument/2006/relationships/image" Target="../media/image143.png"/><Relationship Id="rId14" Type="http://schemas.openxmlformats.org/officeDocument/2006/relationships/image" Target="../media/image11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image" Target="../media/image143.png"/><Relationship Id="rId18" Type="http://schemas.openxmlformats.org/officeDocument/2006/relationships/image" Target="../media/image147.png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image" Target="../media/image145.png"/><Relationship Id="rId17" Type="http://schemas.openxmlformats.org/officeDocument/2006/relationships/image" Target="../media/image146.png"/><Relationship Id="rId2" Type="http://schemas.openxmlformats.org/officeDocument/2006/relationships/tags" Target="../tags/tag69.xml"/><Relationship Id="rId16" Type="http://schemas.openxmlformats.org/officeDocument/2006/relationships/image" Target="../media/image110.png"/><Relationship Id="rId20" Type="http://schemas.openxmlformats.org/officeDocument/2006/relationships/image" Target="../media/image121.emf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image" Target="../media/image144.png"/><Relationship Id="rId5" Type="http://schemas.openxmlformats.org/officeDocument/2006/relationships/tags" Target="../tags/tag72.xml"/><Relationship Id="rId15" Type="http://schemas.openxmlformats.org/officeDocument/2006/relationships/image" Target="../media/image140.png"/><Relationship Id="rId10" Type="http://schemas.openxmlformats.org/officeDocument/2006/relationships/slideLayout" Target="../slideLayouts/slideLayout30.xml"/><Relationship Id="rId19" Type="http://schemas.openxmlformats.org/officeDocument/2006/relationships/customXml" Target="../ink/ink13.xml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image" Target="../media/image10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tags" Target="../tags/tag79.xml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148.jpeg"/><Relationship Id="rId11" Type="http://schemas.openxmlformats.org/officeDocument/2006/relationships/image" Target="../media/image153.png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147.emf"/><Relationship Id="rId10" Type="http://schemas.openxmlformats.org/officeDocument/2006/relationships/image" Target="../media/image152.png"/><Relationship Id="rId4" Type="http://schemas.openxmlformats.org/officeDocument/2006/relationships/tags" Target="../tags/tag80.xml"/><Relationship Id="rId9" Type="http://schemas.openxmlformats.org/officeDocument/2006/relationships/image" Target="../media/image151.jpeg"/><Relationship Id="rId14" Type="http://schemas.openxmlformats.org/officeDocument/2006/relationships/customXml" Target="../ink/ink14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3" Type="http://schemas.openxmlformats.org/officeDocument/2006/relationships/tags" Target="../tags/tag83.xml"/><Relationship Id="rId21" Type="http://schemas.openxmlformats.org/officeDocument/2006/relationships/image" Target="../media/image165.png"/><Relationship Id="rId7" Type="http://schemas.openxmlformats.org/officeDocument/2006/relationships/tags" Target="../tags/tag87.xml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tags" Target="../tags/tag82.xml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slideLayout" Target="../slideLayouts/slideLayout24.xml"/><Relationship Id="rId5" Type="http://schemas.openxmlformats.org/officeDocument/2006/relationships/tags" Target="../tags/tag85.xml"/><Relationship Id="rId15" Type="http://schemas.openxmlformats.org/officeDocument/2006/relationships/image" Target="../media/image159.png"/><Relationship Id="rId10" Type="http://schemas.openxmlformats.org/officeDocument/2006/relationships/tags" Target="../tags/tag90.xml"/><Relationship Id="rId19" Type="http://schemas.openxmlformats.org/officeDocument/2006/relationships/image" Target="../media/image163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image" Target="../media/image15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tags" Target="../tags/tag93.xml"/><Relationship Id="rId7" Type="http://schemas.openxmlformats.org/officeDocument/2006/relationships/image" Target="../media/image166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170.png"/><Relationship Id="rId5" Type="http://schemas.openxmlformats.org/officeDocument/2006/relationships/tags" Target="../tags/tag95.xml"/><Relationship Id="rId10" Type="http://schemas.openxmlformats.org/officeDocument/2006/relationships/image" Target="../media/image169.png"/><Relationship Id="rId4" Type="http://schemas.openxmlformats.org/officeDocument/2006/relationships/tags" Target="../tags/tag94.xml"/><Relationship Id="rId9" Type="http://schemas.openxmlformats.org/officeDocument/2006/relationships/image" Target="../media/image16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tags" Target="../tags/tag98.xml"/><Relationship Id="rId7" Type="http://schemas.openxmlformats.org/officeDocument/2006/relationships/image" Target="../media/image171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75.png"/><Relationship Id="rId5" Type="http://schemas.openxmlformats.org/officeDocument/2006/relationships/tags" Target="../tags/tag100.xml"/><Relationship Id="rId10" Type="http://schemas.openxmlformats.org/officeDocument/2006/relationships/image" Target="../media/image174.png"/><Relationship Id="rId4" Type="http://schemas.openxmlformats.org/officeDocument/2006/relationships/tags" Target="../tags/tag99.xml"/><Relationship Id="rId9" Type="http://schemas.openxmlformats.org/officeDocument/2006/relationships/image" Target="../media/image17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image" Target="../media/image176.png"/><Relationship Id="rId18" Type="http://schemas.openxmlformats.org/officeDocument/2006/relationships/image" Target="../media/image180.png"/><Relationship Id="rId3" Type="http://schemas.openxmlformats.org/officeDocument/2006/relationships/tags" Target="../tags/tag103.xml"/><Relationship Id="rId21" Type="http://schemas.openxmlformats.org/officeDocument/2006/relationships/image" Target="../media/image183.png"/><Relationship Id="rId7" Type="http://schemas.openxmlformats.org/officeDocument/2006/relationships/tags" Target="../tags/tag107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31.png"/><Relationship Id="rId25" Type="http://schemas.openxmlformats.org/officeDocument/2006/relationships/image" Target="../media/image35.emf"/><Relationship Id="rId2" Type="http://schemas.openxmlformats.org/officeDocument/2006/relationships/tags" Target="../tags/tag102.xml"/><Relationship Id="rId16" Type="http://schemas.openxmlformats.org/officeDocument/2006/relationships/image" Target="../media/image179.png"/><Relationship Id="rId20" Type="http://schemas.openxmlformats.org/officeDocument/2006/relationships/image" Target="../media/image182.png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24" Type="http://schemas.openxmlformats.org/officeDocument/2006/relationships/customXml" Target="../ink/ink15.xml"/><Relationship Id="rId5" Type="http://schemas.openxmlformats.org/officeDocument/2006/relationships/tags" Target="../tags/tag105.xml"/><Relationship Id="rId15" Type="http://schemas.openxmlformats.org/officeDocument/2006/relationships/image" Target="../media/image178.png"/><Relationship Id="rId23" Type="http://schemas.openxmlformats.org/officeDocument/2006/relationships/image" Target="../media/image185.png"/><Relationship Id="rId10" Type="http://schemas.openxmlformats.org/officeDocument/2006/relationships/tags" Target="../tags/tag110.xml"/><Relationship Id="rId19" Type="http://schemas.openxmlformats.org/officeDocument/2006/relationships/image" Target="../media/image181.png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image" Target="../media/image177.png"/><Relationship Id="rId22" Type="http://schemas.openxmlformats.org/officeDocument/2006/relationships/image" Target="../media/image18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3" Type="http://schemas.openxmlformats.org/officeDocument/2006/relationships/tags" Target="../tags/tag11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190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image" Target="../media/image189.png"/><Relationship Id="rId5" Type="http://schemas.openxmlformats.org/officeDocument/2006/relationships/tags" Target="../tags/tag116.xml"/><Relationship Id="rId15" Type="http://schemas.openxmlformats.org/officeDocument/2006/relationships/image" Target="../media/image148.emf"/><Relationship Id="rId10" Type="http://schemas.openxmlformats.org/officeDocument/2006/relationships/image" Target="../media/image188.png"/><Relationship Id="rId4" Type="http://schemas.openxmlformats.org/officeDocument/2006/relationships/tags" Target="../tags/tag115.xml"/><Relationship Id="rId9" Type="http://schemas.openxmlformats.org/officeDocument/2006/relationships/image" Target="../media/image187.png"/><Relationship Id="rId14" Type="http://schemas.openxmlformats.org/officeDocument/2006/relationships/customXml" Target="../ink/ink1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71600" y="787400"/>
            <a:ext cx="7772400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K-Nearest Neighbors</a:t>
            </a:r>
            <a:endParaRPr lang="en-US" sz="5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70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604252" cy="967264"/>
          </a:xfrm>
        </p:spPr>
        <p:txBody>
          <a:bodyPr/>
          <a:lstStyle/>
          <a:p>
            <a:r>
              <a:rPr lang="en-GB" u="none" dirty="0" smtClean="0"/>
              <a:t>K-Nearest </a:t>
            </a:r>
            <a:r>
              <a:rPr lang="en-GB" u="none" dirty="0" err="1" smtClean="0"/>
              <a:t>Neighbors</a:t>
            </a:r>
            <a:endParaRPr lang="en-US" u="none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719455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3520" y="1033194"/>
            <a:ext cx="46900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Why do we  need KNN?</a:t>
            </a:r>
          </a:p>
        </p:txBody>
      </p:sp>
    </p:spTree>
    <p:extLst>
      <p:ext uri="{BB962C8B-B14F-4D97-AF65-F5344CB8AC3E}">
        <p14:creationId xmlns:p14="http://schemas.microsoft.com/office/powerpoint/2010/main" val="52284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Support  Vector  Machine</a:t>
            </a:r>
            <a:endParaRPr lang="en-US" u="none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" y="3101998"/>
            <a:ext cx="8427720" cy="3527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2482"/>
            <a:ext cx="6394450" cy="2129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04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Support  Vector  Machine</a:t>
            </a:r>
            <a:endParaRPr lang="en-US" u="none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066800"/>
            <a:ext cx="7848600" cy="531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971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Support  Vector  Machine</a:t>
            </a:r>
            <a:endParaRPr lang="en-US" u="none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66240"/>
            <a:ext cx="8839200" cy="4353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189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8799870" cy="1477328"/>
          </a:xfrm>
        </p:spPr>
        <p:txBody>
          <a:bodyPr/>
          <a:lstStyle/>
          <a:p>
            <a:r>
              <a:rPr lang="en-GB" u="none" dirty="0" smtClean="0"/>
              <a:t>PRACTICAL LAB QUESTION</a:t>
            </a:r>
            <a:endParaRPr lang="en-US" u="none" dirty="0"/>
          </a:p>
        </p:txBody>
      </p:sp>
      <p:sp>
        <p:nvSpPr>
          <p:cNvPr id="3" name="Rectangle 2"/>
          <p:cNvSpPr/>
          <p:nvPr/>
        </p:nvSpPr>
        <p:spPr>
          <a:xfrm>
            <a:off x="223520" y="838200"/>
            <a:ext cx="8610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eriod"/>
            </a:pPr>
            <a:endParaRPr lang="en-US" sz="2400" dirty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solidFill>
                  <a:prstClr val="black"/>
                </a:solidFill>
              </a:rPr>
              <a:t>Given the  Dataset from previous  slide, develop an SVM Classifier for classifying a muffin or a cupcake: create a function to guess when a recipe is a muffin or a cupcake</a:t>
            </a:r>
          </a:p>
          <a:p>
            <a:pPr marL="342900" indent="-342900">
              <a:buFontTx/>
              <a:buAutoNum type="arabicPeriod"/>
            </a:pPr>
            <a:endParaRPr lang="en-US" sz="2400" dirty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solidFill>
                  <a:prstClr val="black"/>
                </a:solidFill>
              </a:rPr>
              <a:t>Predict if 50 parts flour and 20 parts sugar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337560"/>
            <a:ext cx="6343182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293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057400" y="787400"/>
            <a:ext cx="7086600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Decision Trees</a:t>
            </a:r>
            <a:endParaRPr lang="en-US" sz="5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37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7622540" cy="738664"/>
          </a:xfrm>
        </p:spPr>
        <p:txBody>
          <a:bodyPr/>
          <a:lstStyle/>
          <a:p>
            <a:r>
              <a:rPr lang="en-GB" u="none" dirty="0" smtClean="0"/>
              <a:t>Decision Tree</a:t>
            </a:r>
            <a:endParaRPr lang="en-US" u="non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64" y="1864995"/>
            <a:ext cx="8239125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220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Decision Tree</a:t>
            </a:r>
            <a:endParaRPr lang="en-US" u="non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6642100" cy="65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6337300" cy="3594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009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Decision Tree</a:t>
            </a:r>
            <a:endParaRPr lang="en-US" u="non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8763000" cy="355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232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Decision Tree</a:t>
            </a:r>
            <a:endParaRPr lang="en-US" u="none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7458075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78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Decision Tree</a:t>
            </a:r>
            <a:endParaRPr lang="en-US" u="non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3820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568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K-Nearest </a:t>
            </a:r>
            <a:r>
              <a:rPr lang="en-GB" u="none" dirty="0" err="1" smtClean="0"/>
              <a:t>Neighbors</a:t>
            </a:r>
            <a:endParaRPr lang="en-US" u="none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" y="2438400"/>
            <a:ext cx="8839200" cy="393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1295400"/>
            <a:ext cx="46900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Why do we  need KNN?</a:t>
            </a:r>
          </a:p>
        </p:txBody>
      </p:sp>
    </p:spTree>
    <p:extLst>
      <p:ext uri="{BB962C8B-B14F-4D97-AF65-F5344CB8AC3E}">
        <p14:creationId xmlns:p14="http://schemas.microsoft.com/office/powerpoint/2010/main" val="340591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Decision Tree</a:t>
            </a:r>
            <a:endParaRPr lang="en-US" u="non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72644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90800" y="4114800"/>
            <a:ext cx="5775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prstClr val="black"/>
                </a:solidFill>
              </a:rPr>
              <a:t>p = probability that a  person will play the  game of  golf</a:t>
            </a:r>
          </a:p>
          <a:p>
            <a:endParaRPr lang="en-GB" i="1" dirty="0">
              <a:solidFill>
                <a:prstClr val="black"/>
              </a:solidFill>
            </a:endParaRPr>
          </a:p>
          <a:p>
            <a:r>
              <a:rPr lang="en-GB" i="1" dirty="0">
                <a:solidFill>
                  <a:prstClr val="black"/>
                </a:solidFill>
              </a:rPr>
              <a:t>n = probability that a  person will not play the  game of  golf</a:t>
            </a:r>
            <a:endParaRPr lang="en-US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51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Decision Tree</a:t>
            </a:r>
            <a:endParaRPr lang="en-US" u="non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1" y="1143000"/>
            <a:ext cx="5256014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1288"/>
            <a:ext cx="37147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86200" y="5867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prstClr val="black"/>
                </a:solidFill>
              </a:rPr>
              <a:t>GOAL</a:t>
            </a:r>
            <a:r>
              <a:rPr lang="en-GB" dirty="0">
                <a:solidFill>
                  <a:prstClr val="black"/>
                </a:solidFill>
              </a:rPr>
              <a:t>   </a:t>
            </a:r>
            <a:r>
              <a:rPr lang="en-GB" dirty="0">
                <a:solidFill>
                  <a:prstClr val="black"/>
                </a:solidFill>
                <a:sym typeface="Wingdings" pitchFamily="2" charset="2"/>
              </a:rPr>
              <a:t>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257800" y="5638800"/>
            <a:ext cx="28194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How  do we reduce the Entropy?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24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Decision Tree</a:t>
            </a:r>
            <a:endParaRPr lang="en-US" u="none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37147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810000"/>
            <a:ext cx="9144001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634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Decision Tree</a:t>
            </a:r>
            <a:endParaRPr lang="en-US" u="none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609600"/>
            <a:ext cx="37147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502920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863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Decision Tree</a:t>
            </a:r>
            <a:endParaRPr lang="en-US" u="none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90625"/>
            <a:ext cx="899160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370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Decision Tree</a:t>
            </a:r>
            <a:endParaRPr lang="en-US" u="non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6400"/>
            <a:ext cx="8763000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60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Decision Tree</a:t>
            </a:r>
            <a:endParaRPr lang="en-US" u="none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8120993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230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777" y="541670"/>
            <a:ext cx="6683765" cy="781996"/>
          </a:xfrm>
        </p:spPr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References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719" y="1521124"/>
            <a:ext cx="8617789" cy="3777622"/>
          </a:xfrm>
        </p:spPr>
        <p:txBody>
          <a:bodyPr>
            <a:norm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dirty="0">
                <a:latin typeface="Arial" pitchFamily="34" charset="0"/>
                <a:cs typeface="Arial" pitchFamily="34" charset="0"/>
              </a:rPr>
              <a:t>Andrew 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Ng, Machine Learning Material, 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MIT, Neural Network Material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Lecture </a:t>
            </a:r>
            <a:r>
              <a:rPr lang="en-US" dirty="0">
                <a:latin typeface="Arial" pitchFamily="34" charset="0"/>
                <a:cs typeface="Arial" pitchFamily="34" charset="0"/>
              </a:rPr>
              <a:t>note for Stat 231: Pattern Recognition and Machine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Learning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dirty="0">
                <a:latin typeface="Arial" pitchFamily="34" charset="0"/>
                <a:cs typeface="Arial" pitchFamily="34" charset="0"/>
              </a:rPr>
              <a:t>E.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Alpaydin</a:t>
            </a:r>
            <a:r>
              <a:rPr lang="en-US" dirty="0">
                <a:latin typeface="Arial" pitchFamily="34" charset="0"/>
                <a:cs typeface="Arial" pitchFamily="34" charset="0"/>
              </a:rPr>
              <a:t>, Introduction to Machine Learning , Chapter 3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Tom </a:t>
            </a:r>
            <a:r>
              <a:rPr lang="en-US" dirty="0">
                <a:latin typeface="Arial" pitchFamily="34" charset="0"/>
                <a:cs typeface="Arial" pitchFamily="34" charset="0"/>
              </a:rPr>
              <a:t>M. Mitchell, Machine Learning, Chapter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6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B. Chen, Lecture  Note  on  Bayesian Decision Theory</a:t>
            </a:r>
          </a:p>
          <a:p>
            <a:endParaRPr lang="en-US" sz="28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71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" y="0"/>
            <a:ext cx="7622540" cy="738664"/>
          </a:xfrm>
        </p:spPr>
        <p:txBody>
          <a:bodyPr/>
          <a:lstStyle/>
          <a:p>
            <a:r>
              <a:rPr lang="en-GB" u="none" dirty="0" smtClean="0"/>
              <a:t>K-Nearest </a:t>
            </a:r>
            <a:r>
              <a:rPr lang="en-GB" u="none" dirty="0" err="1" smtClean="0"/>
              <a:t>Neighbors</a:t>
            </a:r>
            <a:endParaRPr lang="en-US" u="none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8717669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" y="1154668"/>
            <a:ext cx="358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What is KNN?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45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7622540" cy="738664"/>
          </a:xfrm>
        </p:spPr>
        <p:txBody>
          <a:bodyPr/>
          <a:lstStyle/>
          <a:p>
            <a:r>
              <a:rPr lang="en-GB" u="none" dirty="0" smtClean="0"/>
              <a:t>K-Nearest </a:t>
            </a:r>
            <a:r>
              <a:rPr lang="en-GB" u="none" dirty="0" err="1" smtClean="0"/>
              <a:t>Neighbors</a:t>
            </a:r>
            <a:endParaRPr lang="en-US" u="none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1981200"/>
            <a:ext cx="8498840" cy="427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1030069"/>
            <a:ext cx="2817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What is KNN?</a:t>
            </a:r>
          </a:p>
        </p:txBody>
      </p:sp>
    </p:spTree>
    <p:extLst>
      <p:ext uri="{BB962C8B-B14F-4D97-AF65-F5344CB8AC3E}">
        <p14:creationId xmlns:p14="http://schemas.microsoft.com/office/powerpoint/2010/main" val="66895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K-Nearest </a:t>
            </a:r>
            <a:r>
              <a:rPr lang="en-GB" u="none" dirty="0" err="1" smtClean="0"/>
              <a:t>Neighbors</a:t>
            </a:r>
            <a:endParaRPr lang="en-US" u="none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2133600"/>
            <a:ext cx="9144000" cy="431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1295400"/>
            <a:ext cx="2817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What is KNN?</a:t>
            </a:r>
          </a:p>
        </p:txBody>
      </p:sp>
    </p:spTree>
    <p:extLst>
      <p:ext uri="{BB962C8B-B14F-4D97-AF65-F5344CB8AC3E}">
        <p14:creationId xmlns:p14="http://schemas.microsoft.com/office/powerpoint/2010/main" val="24093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7622540" cy="738664"/>
          </a:xfrm>
        </p:spPr>
        <p:txBody>
          <a:bodyPr/>
          <a:lstStyle/>
          <a:p>
            <a:r>
              <a:rPr lang="en-GB" u="none" dirty="0" smtClean="0"/>
              <a:t>K-Nearest </a:t>
            </a:r>
            <a:r>
              <a:rPr lang="en-GB" u="none" dirty="0" err="1" smtClean="0"/>
              <a:t>Neighbors</a:t>
            </a:r>
            <a:endParaRPr lang="en-US" u="none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2600"/>
            <a:ext cx="8623258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71600"/>
            <a:ext cx="3810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735429"/>
            <a:ext cx="2817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What is KNN?</a:t>
            </a:r>
          </a:p>
        </p:txBody>
      </p:sp>
    </p:spTree>
    <p:extLst>
      <p:ext uri="{BB962C8B-B14F-4D97-AF65-F5344CB8AC3E}">
        <p14:creationId xmlns:p14="http://schemas.microsoft.com/office/powerpoint/2010/main" val="282299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K-Nearest </a:t>
            </a:r>
            <a:r>
              <a:rPr lang="en-GB" u="none" dirty="0" err="1" smtClean="0"/>
              <a:t>Neighbors</a:t>
            </a:r>
            <a:endParaRPr lang="en-US" u="none" dirty="0"/>
          </a:p>
        </p:txBody>
      </p:sp>
      <p:sp>
        <p:nvSpPr>
          <p:cNvPr id="3" name="Rectangle 2"/>
          <p:cNvSpPr/>
          <p:nvPr/>
        </p:nvSpPr>
        <p:spPr>
          <a:xfrm>
            <a:off x="381000" y="1143000"/>
            <a:ext cx="69056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How  do we  choose the factor  ‘K’?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2133600"/>
            <a:ext cx="8934450" cy="368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534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K-Nearest </a:t>
            </a:r>
            <a:r>
              <a:rPr lang="en-GB" u="none" dirty="0" err="1" smtClean="0"/>
              <a:t>Neighbors</a:t>
            </a:r>
            <a:endParaRPr lang="en-US" u="none" dirty="0"/>
          </a:p>
        </p:txBody>
      </p:sp>
      <p:sp>
        <p:nvSpPr>
          <p:cNvPr id="3" name="Rectangle 2"/>
          <p:cNvSpPr/>
          <p:nvPr/>
        </p:nvSpPr>
        <p:spPr>
          <a:xfrm>
            <a:off x="381000" y="1143000"/>
            <a:ext cx="69056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How  do we  choose the factor  ‘K’?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2057400"/>
            <a:ext cx="8318500" cy="35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613400"/>
            <a:ext cx="36480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790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K-Nearest </a:t>
            </a:r>
            <a:r>
              <a:rPr lang="en-GB" u="none" dirty="0" err="1" smtClean="0"/>
              <a:t>Neighbors</a:t>
            </a:r>
            <a:endParaRPr lang="en-US" u="none" dirty="0"/>
          </a:p>
        </p:txBody>
      </p:sp>
      <p:sp>
        <p:nvSpPr>
          <p:cNvPr id="3" name="Rectangle 2"/>
          <p:cNvSpPr/>
          <p:nvPr/>
        </p:nvSpPr>
        <p:spPr>
          <a:xfrm>
            <a:off x="381000" y="1143000"/>
            <a:ext cx="69056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How  do we  choose the factor  ‘K’?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89331"/>
            <a:ext cx="8166100" cy="434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6139081"/>
            <a:ext cx="320992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18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K-Nearest </a:t>
            </a:r>
            <a:r>
              <a:rPr lang="en-GB" u="none" dirty="0" err="1" smtClean="0"/>
              <a:t>Neighbors</a:t>
            </a:r>
            <a:endParaRPr lang="en-US" u="none" dirty="0"/>
          </a:p>
        </p:txBody>
      </p:sp>
      <p:sp>
        <p:nvSpPr>
          <p:cNvPr id="3" name="Rectangle 2"/>
          <p:cNvSpPr/>
          <p:nvPr/>
        </p:nvSpPr>
        <p:spPr>
          <a:xfrm>
            <a:off x="381000" y="1143000"/>
            <a:ext cx="69056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How  do we  choose the factor  ‘K’?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33600"/>
            <a:ext cx="8788400" cy="376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806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K-Nearest </a:t>
            </a:r>
            <a:r>
              <a:rPr lang="en-GB" u="none" dirty="0" err="1" smtClean="0"/>
              <a:t>Neighbors</a:t>
            </a:r>
            <a:endParaRPr lang="en-US" u="none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219200"/>
            <a:ext cx="88392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065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K-Nearest </a:t>
            </a:r>
            <a:r>
              <a:rPr lang="en-GB" u="none" dirty="0" err="1" smtClean="0"/>
              <a:t>Neighbors</a:t>
            </a:r>
            <a:endParaRPr lang="en-US" u="none" dirty="0"/>
          </a:p>
        </p:txBody>
      </p:sp>
      <p:sp>
        <p:nvSpPr>
          <p:cNvPr id="3" name="Rectangle 2"/>
          <p:cNvSpPr/>
          <p:nvPr/>
        </p:nvSpPr>
        <p:spPr>
          <a:xfrm>
            <a:off x="152400" y="1295400"/>
            <a:ext cx="69056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How  do we  choose the factor  ‘K’?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2519680"/>
            <a:ext cx="8366092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177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K-Nearest </a:t>
            </a:r>
            <a:r>
              <a:rPr lang="en-GB" u="none" dirty="0" err="1" smtClean="0"/>
              <a:t>Neighbors</a:t>
            </a:r>
            <a:endParaRPr lang="en-US" u="none" dirty="0"/>
          </a:p>
        </p:txBody>
      </p:sp>
      <p:sp>
        <p:nvSpPr>
          <p:cNvPr id="3" name="Rectangle 2"/>
          <p:cNvSpPr/>
          <p:nvPr/>
        </p:nvSpPr>
        <p:spPr>
          <a:xfrm>
            <a:off x="152400" y="1295400"/>
            <a:ext cx="6635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When do we use  KNN algorithm?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945195"/>
            <a:ext cx="8375650" cy="196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065118"/>
              </p:ext>
            </p:extLst>
          </p:nvPr>
        </p:nvGraphicFramePr>
        <p:xfrm>
          <a:off x="3810000" y="4256021"/>
          <a:ext cx="4419600" cy="2356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050"/>
                <a:gridCol w="1301750"/>
                <a:gridCol w="1828800"/>
              </a:tblGrid>
              <a:tr h="316259">
                <a:tc>
                  <a:txBody>
                    <a:bodyPr/>
                    <a:lstStyle/>
                    <a:p>
                      <a:r>
                        <a:rPr lang="en-GB" dirty="0" smtClean="0"/>
                        <a:t>Weight (x2)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Height (y2)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</a:tr>
              <a:tr h="527735">
                <a:tc>
                  <a:txBody>
                    <a:bodyPr/>
                    <a:lstStyle/>
                    <a:p>
                      <a:r>
                        <a:rPr lang="en-GB" dirty="0" smtClean="0"/>
                        <a:t>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Underweight</a:t>
                      </a:r>
                      <a:endParaRPr lang="en-US" dirty="0"/>
                    </a:p>
                  </a:txBody>
                  <a:tcPr/>
                </a:tc>
              </a:tr>
              <a:tr h="354020">
                <a:tc>
                  <a:txBody>
                    <a:bodyPr/>
                    <a:lstStyle/>
                    <a:p>
                      <a:r>
                        <a:rPr lang="en-GB" dirty="0" smtClean="0"/>
                        <a:t>62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One-</a:t>
                      </a:r>
                      <a:r>
                        <a:rPr lang="en-GB" dirty="0" err="1" smtClean="0">
                          <a:solidFill>
                            <a:srgbClr val="FF0000"/>
                          </a:solidFill>
                        </a:rPr>
                        <a:t>fourty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54020">
                <a:tc>
                  <a:txBody>
                    <a:bodyPr/>
                    <a:lstStyle/>
                    <a:p>
                      <a:r>
                        <a:rPr lang="en-GB" dirty="0" smtClean="0"/>
                        <a:t>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23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54020">
                <a:tc>
                  <a:txBody>
                    <a:bodyPr/>
                    <a:lstStyle/>
                    <a:p>
                      <a:r>
                        <a:rPr lang="en-GB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Hello</a:t>
                      </a:r>
                      <a:r>
                        <a:rPr lang="en-GB" baseline="0" dirty="0" smtClean="0">
                          <a:solidFill>
                            <a:srgbClr val="FF0000"/>
                          </a:solidFill>
                        </a:rPr>
                        <a:t> kitty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54020">
                <a:tc>
                  <a:txBody>
                    <a:bodyPr/>
                    <a:lstStyle/>
                    <a:p>
                      <a:r>
                        <a:rPr lang="en-GB" dirty="0" smtClean="0"/>
                        <a:t>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3469943" y="3429000"/>
            <a:ext cx="1076657" cy="609600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045929" y="4724400"/>
            <a:ext cx="588623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0" dirty="0">
                <a:solidFill>
                  <a:prstClr val="black"/>
                </a:solidFill>
              </a:rPr>
              <a:t>}</a:t>
            </a:r>
            <a:endParaRPr lang="en-US" sz="100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00600" y="3505200"/>
            <a:ext cx="190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</a:rPr>
              <a:t>Data is  noise  free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30343" y="543428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</a:rPr>
              <a:t>Noise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11" y="3303365"/>
            <a:ext cx="292152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2400" y="5434289"/>
            <a:ext cx="3549241" cy="923330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</a:rPr>
              <a:t>Because KNN  is a  ‘lazy learner’ i.e. </a:t>
            </a:r>
          </a:p>
          <a:p>
            <a:r>
              <a:rPr lang="en-GB" dirty="0">
                <a:solidFill>
                  <a:prstClr val="black"/>
                </a:solidFill>
              </a:rPr>
              <a:t>Doesn’t learn a  discriminative  </a:t>
            </a:r>
          </a:p>
          <a:p>
            <a:r>
              <a:rPr lang="en-GB" dirty="0">
                <a:solidFill>
                  <a:prstClr val="black"/>
                </a:solidFill>
              </a:rPr>
              <a:t>function from the training  set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99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K-Nearest </a:t>
            </a:r>
            <a:r>
              <a:rPr lang="en-GB" u="none" dirty="0" err="1" smtClean="0"/>
              <a:t>Neighbors</a:t>
            </a:r>
            <a:endParaRPr lang="en-US" u="none" dirty="0"/>
          </a:p>
        </p:txBody>
      </p:sp>
      <p:sp>
        <p:nvSpPr>
          <p:cNvPr id="3" name="Rectangle 2"/>
          <p:cNvSpPr/>
          <p:nvPr/>
        </p:nvSpPr>
        <p:spPr>
          <a:xfrm>
            <a:off x="152400" y="1295400"/>
            <a:ext cx="6599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How  does KNN algorithm works?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8425132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449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K-Nearest </a:t>
            </a:r>
            <a:r>
              <a:rPr lang="en-GB" u="none" dirty="0" err="1" smtClean="0"/>
              <a:t>Neighbors</a:t>
            </a:r>
            <a:endParaRPr lang="en-US" u="none" dirty="0"/>
          </a:p>
        </p:txBody>
      </p:sp>
      <p:sp>
        <p:nvSpPr>
          <p:cNvPr id="3" name="Rectangle 2"/>
          <p:cNvSpPr/>
          <p:nvPr/>
        </p:nvSpPr>
        <p:spPr>
          <a:xfrm>
            <a:off x="152400" y="1295400"/>
            <a:ext cx="6599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How  does KNN algorithm works?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" y="2133600"/>
            <a:ext cx="8408485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344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K-Nearest </a:t>
            </a:r>
            <a:r>
              <a:rPr lang="en-GB" u="none" dirty="0" err="1" smtClean="0"/>
              <a:t>Neighbors</a:t>
            </a:r>
            <a:endParaRPr lang="en-US" u="none" dirty="0"/>
          </a:p>
        </p:txBody>
      </p:sp>
      <p:sp>
        <p:nvSpPr>
          <p:cNvPr id="3" name="Rectangle 2"/>
          <p:cNvSpPr/>
          <p:nvPr/>
        </p:nvSpPr>
        <p:spPr>
          <a:xfrm>
            <a:off x="152400" y="1295400"/>
            <a:ext cx="6599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How  does KNN algorithm works?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41731"/>
            <a:ext cx="8077200" cy="434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71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K-Nearest </a:t>
            </a:r>
            <a:r>
              <a:rPr lang="en-GB" u="none" dirty="0" err="1" smtClean="0"/>
              <a:t>Neighbors</a:t>
            </a:r>
            <a:endParaRPr lang="en-US" u="none" dirty="0"/>
          </a:p>
        </p:txBody>
      </p:sp>
      <p:sp>
        <p:nvSpPr>
          <p:cNvPr id="3" name="Rectangle 2"/>
          <p:cNvSpPr/>
          <p:nvPr/>
        </p:nvSpPr>
        <p:spPr>
          <a:xfrm>
            <a:off x="152400" y="1295400"/>
            <a:ext cx="6599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How  does KNN algorithm works?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4" y="2057400"/>
            <a:ext cx="8964266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626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K-Nearest </a:t>
            </a:r>
            <a:r>
              <a:rPr lang="en-GB" u="none" dirty="0" err="1" smtClean="0"/>
              <a:t>Neighbors</a:t>
            </a:r>
            <a:endParaRPr lang="en-US" u="none" dirty="0"/>
          </a:p>
        </p:txBody>
      </p:sp>
      <p:sp>
        <p:nvSpPr>
          <p:cNvPr id="3" name="Rectangle 2"/>
          <p:cNvSpPr/>
          <p:nvPr/>
        </p:nvSpPr>
        <p:spPr>
          <a:xfrm>
            <a:off x="152400" y="1295400"/>
            <a:ext cx="6599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How  does KNN algorithm works?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941731"/>
            <a:ext cx="9004300" cy="448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82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K-Nearest </a:t>
            </a:r>
            <a:r>
              <a:rPr lang="en-GB" u="none" dirty="0" err="1" smtClean="0"/>
              <a:t>Neighbors</a:t>
            </a:r>
            <a:endParaRPr lang="en-US" u="none" dirty="0"/>
          </a:p>
        </p:txBody>
      </p:sp>
      <p:sp>
        <p:nvSpPr>
          <p:cNvPr id="3" name="Rectangle 2"/>
          <p:cNvSpPr/>
          <p:nvPr/>
        </p:nvSpPr>
        <p:spPr>
          <a:xfrm>
            <a:off x="152400" y="1295400"/>
            <a:ext cx="6599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How  does KNN algorithm works?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7435850" cy="445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759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K-Nearest </a:t>
            </a:r>
            <a:r>
              <a:rPr lang="en-GB" u="none" dirty="0" err="1" smtClean="0"/>
              <a:t>Neighbors</a:t>
            </a:r>
            <a:endParaRPr lang="en-US" u="none" dirty="0"/>
          </a:p>
        </p:txBody>
      </p:sp>
      <p:sp>
        <p:nvSpPr>
          <p:cNvPr id="3" name="Rectangle 2"/>
          <p:cNvSpPr/>
          <p:nvPr/>
        </p:nvSpPr>
        <p:spPr>
          <a:xfrm>
            <a:off x="152400" y="1295400"/>
            <a:ext cx="6599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How  does KNN algorithm works?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" y="1941731"/>
            <a:ext cx="7467600" cy="420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409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RECAP OF KNN</a:t>
            </a:r>
            <a:endParaRPr lang="en-US" u="none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1282700"/>
            <a:ext cx="8394700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78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K-Nearest </a:t>
            </a:r>
            <a:r>
              <a:rPr lang="en-GB" u="none" dirty="0" err="1" smtClean="0"/>
              <a:t>Neighbors</a:t>
            </a:r>
            <a:r>
              <a:rPr lang="en-GB" u="none" dirty="0" smtClean="0"/>
              <a:t> (KNN)</a:t>
            </a:r>
            <a:endParaRPr lang="en-US" u="none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0"/>
            <a:ext cx="8763000" cy="40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1491287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Why do we  need KNN?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38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1325"/>
            <a:ext cx="9144000" cy="343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813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8915400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228600"/>
            <a:ext cx="57690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>
                <a:solidFill>
                  <a:prstClr val="black"/>
                </a:solidFill>
              </a:rPr>
              <a:t>KNN Predicts Diabetes</a:t>
            </a:r>
            <a:endParaRPr lang="en-US" sz="4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15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228600"/>
            <a:ext cx="57690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>
                <a:solidFill>
                  <a:prstClr val="black"/>
                </a:solidFill>
              </a:rPr>
              <a:t>KNN Predicts Diabetes</a:t>
            </a:r>
            <a:endParaRPr lang="en-US" sz="4800" dirty="0">
              <a:solidFill>
                <a:prstClr val="black"/>
              </a:solidFill>
            </a:endParaRP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59597"/>
            <a:ext cx="8154984" cy="5148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4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90600" y="787400"/>
            <a:ext cx="8153400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Bayesian Decision Theory</a:t>
            </a:r>
          </a:p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(Naïve  Bayes) </a:t>
            </a:r>
            <a:endParaRPr lang="en-US" sz="5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9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820"/>
            <a:ext cx="7543800" cy="553998"/>
          </a:xfrm>
        </p:spPr>
        <p:txBody>
          <a:bodyPr/>
          <a:lstStyle/>
          <a:p>
            <a:r>
              <a:rPr lang="en-US" sz="3600" dirty="0" smtClean="0">
                <a:solidFill>
                  <a:schemeClr val="accent2"/>
                </a:solidFill>
              </a:rPr>
              <a:t>Recap on Bayes Theorem</a:t>
            </a:r>
            <a:endParaRPr lang="en-AU" sz="36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8171"/>
            <a:ext cx="9067800" cy="57150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For each specific data: x is the vector of observable variables: x = [x</a:t>
            </a:r>
            <a:r>
              <a:rPr lang="en-US" sz="2000" baseline="-25000" dirty="0" smtClean="0">
                <a:latin typeface="+mn-lt"/>
              </a:rPr>
              <a:t>1</a:t>
            </a:r>
            <a:r>
              <a:rPr lang="en-US" sz="2000" dirty="0" smtClean="0">
                <a:latin typeface="+mn-lt"/>
              </a:rPr>
              <a:t>,x</a:t>
            </a:r>
            <a:r>
              <a:rPr lang="en-US" sz="2000" baseline="-25000" dirty="0" smtClean="0">
                <a:latin typeface="+mn-lt"/>
              </a:rPr>
              <a:t>2</a:t>
            </a:r>
            <a:r>
              <a:rPr lang="en-US" sz="2000" dirty="0" smtClean="0">
                <a:latin typeface="+mn-lt"/>
              </a:rPr>
              <a:t>, x</a:t>
            </a:r>
            <a:r>
              <a:rPr lang="en-US" sz="2000" baseline="-25000" dirty="0" smtClean="0">
                <a:latin typeface="+mn-lt"/>
              </a:rPr>
              <a:t>3</a:t>
            </a:r>
            <a:r>
              <a:rPr lang="en-US" sz="2000" dirty="0" smtClean="0">
                <a:latin typeface="+mn-lt"/>
              </a:rPr>
              <a:t>, …]</a:t>
            </a:r>
            <a:r>
              <a:rPr lang="en-US" sz="2000" baseline="30000" dirty="0" smtClean="0">
                <a:latin typeface="+mn-lt"/>
              </a:rPr>
              <a:t>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Need to calculate: P ( C | x )</a:t>
            </a:r>
            <a:endParaRPr lang="en-US" sz="2000" dirty="0">
              <a:latin typeface="+mn-lt"/>
            </a:endParaRPr>
          </a:p>
          <a:p>
            <a:pPr marL="0" lvl="1" indent="0">
              <a:spcBef>
                <a:spcPts val="1000"/>
              </a:spcBef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60" y="3016023"/>
            <a:ext cx="4179739" cy="2454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" y="1837028"/>
            <a:ext cx="3041805" cy="156966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The </a:t>
            </a:r>
            <a:r>
              <a:rPr lang="en-US" sz="1600" dirty="0">
                <a:solidFill>
                  <a:prstClr val="black"/>
                </a:solidFill>
              </a:rPr>
              <a:t>conditional probability that an event belonging to C has the associated observation value x. </a:t>
            </a:r>
            <a:endParaRPr lang="en-US" sz="1600" dirty="0">
              <a:solidFill>
                <a:prstClr val="black"/>
              </a:solidFill>
            </a:endParaRPr>
          </a:p>
          <a:p>
            <a:r>
              <a:rPr lang="en-US" sz="1600" dirty="0">
                <a:solidFill>
                  <a:prstClr val="black"/>
                </a:solidFill>
              </a:rPr>
              <a:t>E.g</a:t>
            </a:r>
            <a:r>
              <a:rPr lang="en-US" sz="1600" dirty="0">
                <a:solidFill>
                  <a:prstClr val="black"/>
                </a:solidFill>
              </a:rPr>
              <a:t>. </a:t>
            </a:r>
            <a:r>
              <a:rPr lang="en-US" sz="1600" dirty="0">
                <a:solidFill>
                  <a:prstClr val="black"/>
                </a:solidFill>
              </a:rPr>
              <a:t> P( </a:t>
            </a:r>
            <a:r>
              <a:rPr lang="en-US" sz="1600" dirty="0">
                <a:solidFill>
                  <a:prstClr val="black"/>
                </a:solidFill>
              </a:rPr>
              <a:t>x</a:t>
            </a:r>
            <a:r>
              <a:rPr lang="en-US" sz="1600" baseline="-25000" dirty="0">
                <a:solidFill>
                  <a:prstClr val="black"/>
                </a:solidFill>
              </a:rPr>
              <a:t>1</a:t>
            </a:r>
            <a:r>
              <a:rPr lang="en-US" sz="1600" dirty="0">
                <a:solidFill>
                  <a:prstClr val="black"/>
                </a:solidFill>
              </a:rPr>
              <a:t>, x</a:t>
            </a:r>
            <a:r>
              <a:rPr lang="en-US" sz="1600" baseline="-25000" dirty="0">
                <a:solidFill>
                  <a:prstClr val="black"/>
                </a:solidFill>
              </a:rPr>
              <a:t>2</a:t>
            </a:r>
            <a:r>
              <a:rPr lang="en-US" sz="1600" dirty="0">
                <a:solidFill>
                  <a:prstClr val="black"/>
                </a:solidFill>
              </a:rPr>
              <a:t> | C = 1) is the probability that a high-risk customer has X</a:t>
            </a:r>
            <a:r>
              <a:rPr lang="en-US" sz="1600" baseline="-25000" dirty="0">
                <a:solidFill>
                  <a:prstClr val="black"/>
                </a:solidFill>
              </a:rPr>
              <a:t>1</a:t>
            </a:r>
            <a:r>
              <a:rPr lang="en-US" sz="1600" dirty="0">
                <a:solidFill>
                  <a:prstClr val="black"/>
                </a:solidFill>
              </a:rPr>
              <a:t> = x</a:t>
            </a:r>
            <a:r>
              <a:rPr lang="en-US" sz="1600" baseline="-25000" dirty="0">
                <a:solidFill>
                  <a:prstClr val="black"/>
                </a:solidFill>
              </a:rPr>
              <a:t>1</a:t>
            </a:r>
            <a:r>
              <a:rPr lang="en-US" sz="1600" dirty="0">
                <a:solidFill>
                  <a:prstClr val="black"/>
                </a:solidFill>
              </a:rPr>
              <a:t> and X</a:t>
            </a:r>
            <a:r>
              <a:rPr lang="en-US" sz="1600" baseline="-25000" dirty="0">
                <a:solidFill>
                  <a:prstClr val="black"/>
                </a:solidFill>
              </a:rPr>
              <a:t>2</a:t>
            </a:r>
            <a:r>
              <a:rPr lang="en-US" sz="1600" dirty="0">
                <a:solidFill>
                  <a:prstClr val="black"/>
                </a:solidFill>
              </a:rPr>
              <a:t> = x</a:t>
            </a:r>
            <a:r>
              <a:rPr lang="en-US" sz="1600" baseline="-25000" dirty="0">
                <a:solidFill>
                  <a:prstClr val="black"/>
                </a:solidFill>
              </a:rPr>
              <a:t>2</a:t>
            </a:r>
            <a:r>
              <a:rPr lang="en-US" sz="1600" dirty="0">
                <a:solidFill>
                  <a:prstClr val="black"/>
                </a:solidFill>
              </a:rPr>
              <a:t>.</a:t>
            </a:r>
            <a:endParaRPr lang="en-AU" sz="16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1600" y="2206360"/>
            <a:ext cx="3443497" cy="83099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The </a:t>
            </a:r>
            <a:r>
              <a:rPr lang="en-US" sz="1600" dirty="0">
                <a:solidFill>
                  <a:prstClr val="black"/>
                </a:solidFill>
              </a:rPr>
              <a:t>knowledge about the classification before observing the data</a:t>
            </a:r>
          </a:p>
          <a:p>
            <a:r>
              <a:rPr lang="en-US" sz="1600" dirty="0">
                <a:solidFill>
                  <a:prstClr val="black"/>
                </a:solidFill>
              </a:rPr>
              <a:t> P( C = 0 ) + P( c = 1 ) = 1</a:t>
            </a:r>
            <a:endParaRPr lang="en-AU" sz="16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1" y="5257800"/>
            <a:ext cx="5333999" cy="132343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</a:rPr>
              <a:t>The Evidence </a:t>
            </a:r>
            <a:r>
              <a:rPr lang="en-US" sz="1600" dirty="0">
                <a:solidFill>
                  <a:prstClr val="black"/>
                </a:solidFill>
              </a:rPr>
              <a:t>: probability </a:t>
            </a:r>
            <a:r>
              <a:rPr lang="en-US" sz="1600" dirty="0">
                <a:solidFill>
                  <a:prstClr val="black"/>
                </a:solidFill>
              </a:rPr>
              <a:t>that the event/data has been observed. It is the marginal probability that an observation x is seen, regardless of whether it is a positive or negative </a:t>
            </a:r>
            <a:r>
              <a:rPr lang="en-US" sz="1600" dirty="0">
                <a:solidFill>
                  <a:prstClr val="black"/>
                </a:solidFill>
              </a:rPr>
              <a:t>example. </a:t>
            </a:r>
          </a:p>
          <a:p>
            <a:r>
              <a:rPr lang="en-US" sz="1600" dirty="0">
                <a:solidFill>
                  <a:prstClr val="black"/>
                </a:solidFill>
              </a:rPr>
              <a:t>P(x</a:t>
            </a:r>
            <a:r>
              <a:rPr lang="en-US" sz="1600" dirty="0">
                <a:solidFill>
                  <a:prstClr val="black"/>
                </a:solidFill>
              </a:rPr>
              <a:t>) = </a:t>
            </a:r>
            <a:r>
              <a:rPr lang="en-US" sz="1600" dirty="0">
                <a:solidFill>
                  <a:prstClr val="black"/>
                </a:solidFill>
              </a:rPr>
              <a:t>∑ P( </a:t>
            </a:r>
            <a:r>
              <a:rPr lang="en-US" sz="1600" dirty="0">
                <a:solidFill>
                  <a:prstClr val="black"/>
                </a:solidFill>
              </a:rPr>
              <a:t>x , C ) = </a:t>
            </a:r>
            <a:r>
              <a:rPr lang="en-US" sz="1600" dirty="0">
                <a:solidFill>
                  <a:prstClr val="black"/>
                </a:solidFill>
              </a:rPr>
              <a:t>P( x |C </a:t>
            </a:r>
            <a:r>
              <a:rPr lang="en-US" sz="1600" dirty="0">
                <a:solidFill>
                  <a:prstClr val="black"/>
                </a:solidFill>
              </a:rPr>
              <a:t>= </a:t>
            </a:r>
            <a:r>
              <a:rPr lang="en-US" sz="1600" dirty="0">
                <a:solidFill>
                  <a:prstClr val="black"/>
                </a:solidFill>
              </a:rPr>
              <a:t>1 )P( C </a:t>
            </a:r>
            <a:r>
              <a:rPr lang="en-US" sz="1600" dirty="0">
                <a:solidFill>
                  <a:prstClr val="black"/>
                </a:solidFill>
              </a:rPr>
              <a:t>= </a:t>
            </a:r>
            <a:r>
              <a:rPr lang="en-US" sz="1600" dirty="0">
                <a:solidFill>
                  <a:prstClr val="black"/>
                </a:solidFill>
              </a:rPr>
              <a:t>1 ) </a:t>
            </a:r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dirty="0">
                <a:solidFill>
                  <a:prstClr val="black"/>
                </a:solidFill>
              </a:rPr>
              <a:t>P(x | C </a:t>
            </a:r>
            <a:r>
              <a:rPr lang="en-US" sz="1600" dirty="0">
                <a:solidFill>
                  <a:prstClr val="black"/>
                </a:solidFill>
              </a:rPr>
              <a:t>= </a:t>
            </a:r>
            <a:r>
              <a:rPr lang="en-US" sz="1600" dirty="0">
                <a:solidFill>
                  <a:prstClr val="black"/>
                </a:solidFill>
              </a:rPr>
              <a:t>0 )P( C </a:t>
            </a:r>
            <a:r>
              <a:rPr lang="en-US" sz="1600" dirty="0">
                <a:solidFill>
                  <a:prstClr val="black"/>
                </a:solidFill>
              </a:rPr>
              <a:t>= </a:t>
            </a:r>
            <a:r>
              <a:rPr lang="en-US" sz="1600" dirty="0">
                <a:solidFill>
                  <a:prstClr val="black"/>
                </a:solidFill>
              </a:rPr>
              <a:t>0 )</a:t>
            </a:r>
            <a:endParaRPr lang="en-AU" sz="16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" y="5257800"/>
            <a:ext cx="3608006" cy="107721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The combination of prior belief with the likelihood provided by observations and weighted by </a:t>
            </a:r>
            <a:r>
              <a:rPr lang="en-US" sz="1600" dirty="0">
                <a:solidFill>
                  <a:prstClr val="black"/>
                </a:solidFill>
              </a:rPr>
              <a:t>the evidence</a:t>
            </a:r>
            <a:endParaRPr lang="en-US" sz="1600" dirty="0">
              <a:solidFill>
                <a:prstClr val="black"/>
              </a:solidFill>
            </a:endParaRPr>
          </a:p>
          <a:p>
            <a:r>
              <a:rPr lang="en-US" sz="1600" dirty="0">
                <a:solidFill>
                  <a:prstClr val="black"/>
                </a:solidFill>
              </a:rPr>
              <a:t>P</a:t>
            </a:r>
            <a:r>
              <a:rPr lang="en-US" sz="1600" dirty="0">
                <a:solidFill>
                  <a:prstClr val="black"/>
                </a:solidFill>
              </a:rPr>
              <a:t>( C </a:t>
            </a:r>
            <a:r>
              <a:rPr lang="en-US" sz="1600" dirty="0">
                <a:solidFill>
                  <a:prstClr val="black"/>
                </a:solidFill>
              </a:rPr>
              <a:t>= </a:t>
            </a:r>
            <a:r>
              <a:rPr lang="en-US" sz="1600" dirty="0">
                <a:solidFill>
                  <a:prstClr val="black"/>
                </a:solidFill>
              </a:rPr>
              <a:t>0 | x ) </a:t>
            </a:r>
            <a:r>
              <a:rPr lang="en-US" sz="1600" dirty="0">
                <a:solidFill>
                  <a:prstClr val="black"/>
                </a:solidFill>
              </a:rPr>
              <a:t>+ P</a:t>
            </a:r>
            <a:r>
              <a:rPr lang="en-US" sz="1600" dirty="0">
                <a:solidFill>
                  <a:prstClr val="black"/>
                </a:solidFill>
              </a:rPr>
              <a:t>( C </a:t>
            </a:r>
            <a:r>
              <a:rPr lang="en-US" sz="1600" dirty="0">
                <a:solidFill>
                  <a:prstClr val="black"/>
                </a:solidFill>
              </a:rPr>
              <a:t>= </a:t>
            </a:r>
            <a:r>
              <a:rPr lang="en-US" sz="1600" dirty="0">
                <a:solidFill>
                  <a:prstClr val="black"/>
                </a:solidFill>
              </a:rPr>
              <a:t>1 | x ) </a:t>
            </a:r>
            <a:r>
              <a:rPr lang="en-US" sz="1600" dirty="0">
                <a:solidFill>
                  <a:prstClr val="black"/>
                </a:solidFill>
              </a:rPr>
              <a:t>= 1</a:t>
            </a:r>
            <a:endParaRPr lang="en-AU" sz="1600" dirty="0">
              <a:solidFill>
                <a:prstClr val="black"/>
              </a:solidFill>
            </a:endParaRP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07458"/>
            <a:ext cx="1132936" cy="959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921506" y="107456"/>
            <a:ext cx="23930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002060"/>
                </a:solidFill>
                <a:latin typeface="Garamond" pitchFamily="18" charset="0"/>
                <a:cs typeface="Times New Roman" pitchFamily="18" charset="0"/>
              </a:rPr>
              <a:t>  Thomas </a:t>
            </a:r>
            <a:r>
              <a:rPr lang="en-US" altLang="en-US" dirty="0">
                <a:solidFill>
                  <a:srgbClr val="002060"/>
                </a:solidFill>
                <a:latin typeface="Garamond" pitchFamily="18" charset="0"/>
                <a:cs typeface="Times New Roman" pitchFamily="18" charset="0"/>
              </a:rPr>
              <a:t>Bayes </a:t>
            </a:r>
          </a:p>
          <a:p>
            <a:r>
              <a:rPr lang="en-US" altLang="en-US" dirty="0">
                <a:solidFill>
                  <a:srgbClr val="002060"/>
                </a:solidFill>
                <a:latin typeface="Garamond" pitchFamily="18" charset="0"/>
                <a:cs typeface="Times New Roman" pitchFamily="18" charset="0"/>
              </a:rPr>
              <a:t>     </a:t>
            </a:r>
            <a:r>
              <a:rPr lang="en-US" altLang="en-US" dirty="0">
                <a:solidFill>
                  <a:srgbClr val="002060"/>
                </a:solidFill>
                <a:latin typeface="Garamond" pitchFamily="18" charset="0"/>
                <a:cs typeface="Times New Roman" pitchFamily="18" charset="0"/>
              </a:rPr>
              <a:t>(</a:t>
            </a:r>
            <a:r>
              <a:rPr lang="en-US" altLang="en-US" dirty="0">
                <a:solidFill>
                  <a:srgbClr val="002060"/>
                </a:solidFill>
                <a:latin typeface="Garamond" pitchFamily="18" charset="0"/>
                <a:cs typeface="Times New Roman" pitchFamily="18" charset="0"/>
              </a:rPr>
              <a:t>1702-1761)</a:t>
            </a:r>
          </a:p>
        </p:txBody>
      </p:sp>
    </p:spTree>
    <p:extLst>
      <p:ext uri="{BB962C8B-B14F-4D97-AF65-F5344CB8AC3E}">
        <p14:creationId xmlns:p14="http://schemas.microsoft.com/office/powerpoint/2010/main" val="329599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B3ED4C-BFC1-40CC-B16B-2328E1819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231" y="595830"/>
            <a:ext cx="6683765" cy="128089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Decision Theory</a:t>
            </a:r>
            <a:endParaRPr lang="x-none" dirty="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3000" y="2286000"/>
            <a:ext cx="78486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GB" sz="2200" dirty="0">
                <a:solidFill>
                  <a:prstClr val="black"/>
                </a:solidFill>
              </a:rPr>
              <a:t>Classical Inference                                   Sample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sz="2200" dirty="0">
              <a:solidFill>
                <a:prstClr val="black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GB" sz="2200" dirty="0">
                <a:solidFill>
                  <a:prstClr val="black"/>
                </a:solidFill>
              </a:rPr>
              <a:t>Bayesian Decision Theory                                  Loss Incurred</a:t>
            </a:r>
          </a:p>
          <a:p>
            <a:r>
              <a:rPr lang="en-GB" sz="2200" dirty="0">
                <a:solidFill>
                  <a:prstClr val="black"/>
                </a:solidFill>
              </a:rPr>
              <a:t> </a:t>
            </a:r>
            <a:r>
              <a:rPr lang="en-GB" sz="2200" dirty="0">
                <a:solidFill>
                  <a:prstClr val="black"/>
                </a:solidFill>
              </a:rPr>
              <a:t>             </a:t>
            </a:r>
          </a:p>
          <a:p>
            <a:r>
              <a:rPr lang="en-GB" sz="2200" dirty="0">
                <a:solidFill>
                  <a:prstClr val="black"/>
                </a:solidFill>
              </a:rPr>
              <a:t>                                                                                    Prior Information</a:t>
            </a:r>
          </a:p>
          <a:p>
            <a:endParaRPr lang="en-GB" sz="2200" dirty="0">
              <a:solidFill>
                <a:prstClr val="black"/>
              </a:solidFill>
            </a:endParaRPr>
          </a:p>
          <a:p>
            <a:r>
              <a:rPr lang="en-GB" sz="2200" dirty="0">
                <a:solidFill>
                  <a:prstClr val="black"/>
                </a:solidFill>
              </a:rPr>
              <a:t> </a:t>
            </a:r>
            <a:endParaRPr lang="en-US" sz="2200" dirty="0">
              <a:solidFill>
                <a:prstClr val="black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191000" y="2403335"/>
            <a:ext cx="1371600" cy="196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876800" y="3108909"/>
            <a:ext cx="1371600" cy="196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1063320">
            <a:off x="4837493" y="3500811"/>
            <a:ext cx="1371600" cy="196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72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B3ED4C-BFC1-40CC-B16B-2328E1819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231" y="595830"/>
            <a:ext cx="6683765" cy="128089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Bayesian Decision Theory</a:t>
            </a:r>
            <a:endParaRPr lang="x-none" dirty="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1981200"/>
            <a:ext cx="79248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§"/>
            </a:pPr>
            <a:r>
              <a:rPr lang="en-GB" sz="2200" dirty="0">
                <a:solidFill>
                  <a:prstClr val="black"/>
                </a:solidFill>
              </a:rPr>
              <a:t>Bayesian decision theory allows for  multiple decision possibilities, rather  than the  two states (significant or not) allowed by  the  frequentist hypothesis tests.</a:t>
            </a:r>
          </a:p>
          <a:p>
            <a:pPr marL="342900" indent="-342900" algn="just">
              <a:buFont typeface="Wingdings" pitchFamily="2" charset="2"/>
              <a:buChar char="§"/>
            </a:pPr>
            <a:endParaRPr lang="en-GB" sz="2200" dirty="0">
              <a:solidFill>
                <a:prstClr val="black"/>
              </a:solidFill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en-GB" sz="2200" dirty="0">
                <a:solidFill>
                  <a:prstClr val="black"/>
                </a:solidFill>
              </a:rPr>
              <a:t>Bayesian decision </a:t>
            </a:r>
            <a:r>
              <a:rPr lang="en-GB" sz="2200" dirty="0">
                <a:solidFill>
                  <a:prstClr val="black"/>
                </a:solidFill>
              </a:rPr>
              <a:t>t</a:t>
            </a:r>
            <a:r>
              <a:rPr lang="en-GB" sz="2200" dirty="0">
                <a:solidFill>
                  <a:prstClr val="black"/>
                </a:solidFill>
              </a:rPr>
              <a:t>heory  allows consideration of relative consequences of  making  incorrect decisions. </a:t>
            </a:r>
          </a:p>
          <a:p>
            <a:pPr marL="342900" indent="-342900" algn="just">
              <a:buFont typeface="Wingdings" pitchFamily="2" charset="2"/>
              <a:buChar char="§"/>
            </a:pPr>
            <a:endParaRPr lang="en-GB" sz="2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11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B3ED4C-BFC1-40CC-B16B-2328E1819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838" y="152400"/>
            <a:ext cx="6683765" cy="128089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Bayesian Decision Theory</a:t>
            </a:r>
            <a:endParaRPr lang="x-none" dirty="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5942" y="1421248"/>
            <a:ext cx="291892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prstClr val="black"/>
                </a:solidFill>
              </a:rPr>
              <a:t>Bayesian decision theory allows for  multiple decision possibilities, rather  than just the  two states (significant or not) allowed by  the  frequentist hypothesis tests.</a:t>
            </a:r>
          </a:p>
        </p:txBody>
      </p:sp>
      <p:sp>
        <p:nvSpPr>
          <p:cNvPr id="3" name="Rectangle 2"/>
          <p:cNvSpPr/>
          <p:nvPr/>
        </p:nvSpPr>
        <p:spPr>
          <a:xfrm>
            <a:off x="6019800" y="1467842"/>
            <a:ext cx="3200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prstClr val="black"/>
                </a:solidFill>
              </a:rPr>
              <a:t>Bayesian decision theory  allows consideration of relative consequences of  making  incorrect decisions.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49824" y="2019835"/>
            <a:ext cx="1981200" cy="64633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prstClr val="black"/>
                </a:solidFill>
              </a:rPr>
              <a:t>Basics of  </a:t>
            </a:r>
          </a:p>
          <a:p>
            <a:pPr algn="ctr"/>
            <a:r>
              <a:rPr lang="en-GB" b="1" dirty="0">
                <a:solidFill>
                  <a:prstClr val="black"/>
                </a:solidFill>
              </a:rPr>
              <a:t>Decision Theory 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3810000"/>
            <a:ext cx="2531206" cy="52322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</a:rPr>
              <a:t>Possible decisions we are  trying</a:t>
            </a:r>
          </a:p>
          <a:p>
            <a:r>
              <a:rPr lang="en-GB" sz="1400" dirty="0">
                <a:solidFill>
                  <a:prstClr val="black"/>
                </a:solidFill>
              </a:rPr>
              <a:t>  to choose between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40248" y="3833485"/>
            <a:ext cx="2579552" cy="52322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GB" sz="1400" dirty="0">
                <a:solidFill>
                  <a:prstClr val="black"/>
                </a:solidFill>
              </a:rPr>
              <a:t>Quantify the information we are </a:t>
            </a:r>
          </a:p>
          <a:p>
            <a:pPr algn="ctr"/>
            <a:r>
              <a:rPr lang="en-GB" sz="1400" dirty="0">
                <a:solidFill>
                  <a:prstClr val="black"/>
                </a:solidFill>
              </a:rPr>
              <a:t>using  to make the decision 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93744" y="3833485"/>
            <a:ext cx="2402902" cy="73866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GB" sz="1400" dirty="0">
                <a:solidFill>
                  <a:prstClr val="black"/>
                </a:solidFill>
              </a:rPr>
              <a:t>How to quantify how  good or </a:t>
            </a:r>
          </a:p>
          <a:p>
            <a:pPr algn="ctr"/>
            <a:r>
              <a:rPr lang="en-GB" sz="1400" dirty="0">
                <a:solidFill>
                  <a:prstClr val="black"/>
                </a:solidFill>
              </a:rPr>
              <a:t>bad a decision is, given our</a:t>
            </a:r>
          </a:p>
          <a:p>
            <a:pPr algn="ctr"/>
            <a:r>
              <a:rPr lang="en-GB" sz="1400" dirty="0">
                <a:solidFill>
                  <a:prstClr val="black"/>
                </a:solidFill>
              </a:rPr>
              <a:t> information 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13" name="Straight Arrow Connector 12"/>
          <p:cNvCxnSpPr>
            <a:stCxn id="7" idx="2"/>
            <a:endCxn id="8" idx="0"/>
          </p:cNvCxnSpPr>
          <p:nvPr/>
        </p:nvCxnSpPr>
        <p:spPr>
          <a:xfrm flipH="1">
            <a:off x="1722803" y="2666166"/>
            <a:ext cx="2917621" cy="1143834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</p:cNvCxnSpPr>
          <p:nvPr/>
        </p:nvCxnSpPr>
        <p:spPr>
          <a:xfrm>
            <a:off x="4640424" y="2666166"/>
            <a:ext cx="89600" cy="1143834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11" idx="0"/>
          </p:cNvCxnSpPr>
          <p:nvPr/>
        </p:nvCxnSpPr>
        <p:spPr>
          <a:xfrm>
            <a:off x="4640424" y="2666166"/>
            <a:ext cx="3154771" cy="116731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70625" y="5638800"/>
            <a:ext cx="2979405" cy="52322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GB" sz="1400" dirty="0">
                <a:solidFill>
                  <a:prstClr val="black"/>
                </a:solidFill>
              </a:rPr>
              <a:t>Make  an optimal decision when there</a:t>
            </a:r>
          </a:p>
          <a:p>
            <a:pPr algn="ctr"/>
            <a:r>
              <a:rPr lang="en-GB" sz="1400" dirty="0">
                <a:solidFill>
                  <a:prstClr val="black"/>
                </a:solidFill>
              </a:rPr>
              <a:t>i</a:t>
            </a:r>
            <a:r>
              <a:rPr lang="en-GB" sz="1400" dirty="0">
                <a:solidFill>
                  <a:prstClr val="black"/>
                </a:solidFill>
              </a:rPr>
              <a:t>s  uncertainty in our information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4551863" y="4527248"/>
            <a:ext cx="324937" cy="103535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27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B3ED4C-BFC1-40CC-B16B-2328E1819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365030"/>
            <a:ext cx="10515600" cy="128089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  </a:t>
            </a:r>
            <a:r>
              <a:rPr lang="en-US" sz="3600" dirty="0" smtClean="0">
                <a:solidFill>
                  <a:schemeClr val="accent2"/>
                </a:solidFill>
              </a:rPr>
              <a:t>Applications of Bayesian Decision Theory</a:t>
            </a:r>
            <a:endParaRPr lang="x-none" sz="3600" dirty="0">
              <a:solidFill>
                <a:schemeClr val="accent2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76" y="1676400"/>
            <a:ext cx="8229600" cy="42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271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B3ED4C-BFC1-40CC-B16B-2328E1819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200"/>
            <a:ext cx="9982200" cy="128089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Decision Space</a:t>
            </a:r>
            <a:endParaRPr lang="x-none" dirty="0">
              <a:solidFill>
                <a:schemeClr val="accent2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2978020" y="1193152"/>
            <a:ext cx="2667000" cy="1143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ysClr val="windowText" lastClr="000000"/>
                </a:solidFill>
              </a:rPr>
              <a:t>All possible decisions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715000" y="1650352"/>
            <a:ext cx="914400" cy="2286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81800" y="1549208"/>
            <a:ext cx="5245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prstClr val="black"/>
                </a:solidFill>
              </a:rPr>
              <a:t>{A}</a:t>
            </a:r>
            <a:endParaRPr lang="en-US" sz="22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44761" y="2667000"/>
                <a:ext cx="518159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GB" dirty="0">
                    <a:solidFill>
                      <a:prstClr val="black"/>
                    </a:solidFill>
                  </a:rPr>
                  <a:t>Choose between two different  brands of a footwear: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GB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GB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prstClr val="black"/>
                  </a:solidFill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GB" dirty="0">
                  <a:solidFill>
                    <a:prstClr val="black"/>
                  </a:solidFill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GB" dirty="0">
                  <a:solidFill>
                    <a:prstClr val="black"/>
                  </a:solidFill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GB" dirty="0">
                  <a:solidFill>
                    <a:prstClr val="black"/>
                  </a:solidFill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GB" dirty="0">
                    <a:solidFill>
                      <a:prstClr val="black"/>
                    </a:solidFill>
                  </a:rPr>
                  <a:t>Path/Road to take to reach a certain  destination 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GB" dirty="0">
                  <a:solidFill>
                    <a:prstClr val="black"/>
                  </a:solidFill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GB" dirty="0">
                  <a:solidFill>
                    <a:prstClr val="black"/>
                  </a:solidFill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GB" dirty="0">
                  <a:solidFill>
                    <a:prstClr val="black"/>
                  </a:solidFill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GB" dirty="0">
                  <a:solidFill>
                    <a:prstClr val="black"/>
                  </a:solidFill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GB" dirty="0">
                    <a:solidFill>
                      <a:prstClr val="black"/>
                    </a:solidFill>
                  </a:rPr>
                  <a:t>Categorize 16 people into 4 groups of same size: combinatorial space of partitions</a:t>
                </a:r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61" y="2667000"/>
                <a:ext cx="5181599" cy="3416320"/>
              </a:xfrm>
              <a:prstGeom prst="rect">
                <a:avLst/>
              </a:prstGeom>
              <a:blipFill rotWithShape="1">
                <a:blip r:embed="rId2"/>
                <a:stretch>
                  <a:fillRect l="-824" t="-893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438400"/>
            <a:ext cx="1695450" cy="1066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12" y="3657600"/>
            <a:ext cx="1800225" cy="1245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022" y="5594191"/>
            <a:ext cx="345241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83" y="5583839"/>
            <a:ext cx="345241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841" y="5626360"/>
            <a:ext cx="345241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303" y="5638801"/>
            <a:ext cx="345241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637" y="5626360"/>
            <a:ext cx="345241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626360"/>
            <a:ext cx="345241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91" y="5594191"/>
            <a:ext cx="345241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651578"/>
              </p:ext>
            </p:extLst>
          </p:nvPr>
        </p:nvGraphicFramePr>
        <p:xfrm>
          <a:off x="5105400" y="5626360"/>
          <a:ext cx="4038600" cy="90077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19300"/>
                <a:gridCol w="2019300"/>
              </a:tblGrid>
              <a:tr h="469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11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09" y="5631513"/>
            <a:ext cx="345241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839" y="6143969"/>
            <a:ext cx="2476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87" y="6168850"/>
            <a:ext cx="2476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817" y="6143969"/>
            <a:ext cx="2476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289" y="6143969"/>
            <a:ext cx="2476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098" y="6143969"/>
            <a:ext cx="2476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432" y="6168850"/>
            <a:ext cx="2476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395" y="6143969"/>
            <a:ext cx="2476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432" y="6168850"/>
            <a:ext cx="2476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068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K-Nearest </a:t>
            </a:r>
            <a:r>
              <a:rPr lang="en-GB" u="none" dirty="0" err="1" smtClean="0"/>
              <a:t>Neighbors</a:t>
            </a:r>
            <a:endParaRPr lang="en-US" u="none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8680568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3894" y="1030069"/>
            <a:ext cx="46900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Why do we  need KNN?</a:t>
            </a:r>
          </a:p>
        </p:txBody>
      </p:sp>
    </p:spTree>
    <p:extLst>
      <p:ext uri="{BB962C8B-B14F-4D97-AF65-F5344CB8AC3E}">
        <p14:creationId xmlns:p14="http://schemas.microsoft.com/office/powerpoint/2010/main" val="157858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B3ED4C-BFC1-40CC-B16B-2328E1819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0"/>
            <a:ext cx="9982200" cy="128089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Decision Process</a:t>
            </a:r>
            <a:endParaRPr lang="x-none" dirty="0">
              <a:solidFill>
                <a:schemeClr val="accent2"/>
              </a:solidFill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828675"/>
            <a:ext cx="8610600" cy="2788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AutoShape 2" descr="Patient, male Free Icon of Medical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AutoShape 4" descr="Patient, male Free Icon of Medical Ic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232" y="4136884"/>
            <a:ext cx="1071562" cy="892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87378" y="3722858"/>
            <a:ext cx="2170209" cy="36933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</a:rPr>
              <a:t>{X} = all medical tests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AutoShape 7" descr="MRI machine stock illustration. Illustration of clinic - 40849953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81" y="4234515"/>
            <a:ext cx="1174037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Straight Arrow Connector 19"/>
          <p:cNvCxnSpPr>
            <a:endCxn id="9224" idx="3"/>
          </p:cNvCxnSpPr>
          <p:nvPr/>
        </p:nvCxnSpPr>
        <p:spPr>
          <a:xfrm flipH="1">
            <a:off x="1680418" y="4596465"/>
            <a:ext cx="726945" cy="15240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499407" y="4853009"/>
            <a:ext cx="224794" cy="308784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570554" y="3730230"/>
            <a:ext cx="2568686" cy="36933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</a:rPr>
              <a:t>{x} = medical test results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169" name="Rectangle 7168"/>
          <p:cNvSpPr/>
          <p:nvPr/>
        </p:nvSpPr>
        <p:spPr>
          <a:xfrm>
            <a:off x="2713471" y="5161793"/>
            <a:ext cx="1930721" cy="1477328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Cough,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Blood  pressure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G</a:t>
            </a:r>
            <a:r>
              <a:rPr lang="en-US" dirty="0">
                <a:solidFill>
                  <a:srgbClr val="002060"/>
                </a:solidFill>
              </a:rPr>
              <a:t>lucose  level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>
                <a:solidFill>
                  <a:srgbClr val="002060"/>
                </a:solidFill>
              </a:rPr>
              <a:t> </a:t>
            </a:r>
            <a:r>
              <a:rPr lang="en-GB" dirty="0">
                <a:solidFill>
                  <a:srgbClr val="002060"/>
                </a:solidFill>
              </a:rPr>
              <a:t>X-ray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>
                <a:solidFill>
                  <a:srgbClr val="002060"/>
                </a:solidFill>
              </a:rPr>
              <a:t>…..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9227" name="Picture 11" descr="Medical Doctor Icon #7299 - Free Icons Libra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205" y="4171894"/>
            <a:ext cx="1153942" cy="103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7" name="Rectangle 7176"/>
          <p:cNvSpPr/>
          <p:nvPr/>
        </p:nvSpPr>
        <p:spPr>
          <a:xfrm>
            <a:off x="5257800" y="5161793"/>
            <a:ext cx="1762752" cy="1477328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Flu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Cold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TB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Pneumonia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lung cancer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57800" y="3722858"/>
            <a:ext cx="1762752" cy="36933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</a:rPr>
              <a:t>{w} = illness type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3276600" y="4495800"/>
            <a:ext cx="2285605" cy="43621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7239000" y="3701087"/>
                <a:ext cx="1762752" cy="646331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prstClr val="black"/>
                    </a:solidFill>
                  </a:rPr>
                  <a:t>{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GB" dirty="0">
                    <a:solidFill>
                      <a:prstClr val="black"/>
                    </a:solidFill>
                  </a:rPr>
                  <a:t>} = treatment </a:t>
                </a:r>
              </a:p>
              <a:p>
                <a:r>
                  <a:rPr lang="en-GB" dirty="0">
                    <a:solidFill>
                      <a:prstClr val="black"/>
                    </a:solidFill>
                  </a:rPr>
                  <a:t> </a:t>
                </a:r>
                <a:r>
                  <a:rPr lang="en-GB" dirty="0">
                    <a:solidFill>
                      <a:prstClr val="black"/>
                    </a:solidFill>
                  </a:rPr>
                  <a:t>          decisions</a:t>
                </a:r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3701087"/>
                <a:ext cx="1762752" cy="646331"/>
              </a:xfrm>
              <a:prstGeom prst="rect">
                <a:avLst/>
              </a:prstGeom>
              <a:blipFill rotWithShape="1">
                <a:blip r:embed="rId6"/>
                <a:stretch>
                  <a:fillRect l="-2749" t="-3704" r="-1375" b="-12963"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/>
        </p:nvSpPr>
        <p:spPr>
          <a:xfrm>
            <a:off x="7239000" y="5202975"/>
            <a:ext cx="1762752" cy="923330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rgbClr val="F79646">
                    <a:lumMod val="50000"/>
                  </a:srgbClr>
                </a:solidFill>
              </a:rPr>
              <a:t>T</a:t>
            </a:r>
            <a:r>
              <a:rPr lang="en-US" dirty="0">
                <a:solidFill>
                  <a:srgbClr val="F79646">
                    <a:lumMod val="50000"/>
                  </a:srgbClr>
                </a:solidFill>
              </a:rPr>
              <a:t>ylenol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rgbClr val="F79646">
                    <a:lumMod val="50000"/>
                  </a:srgbClr>
                </a:solidFill>
              </a:rPr>
              <a:t>Hospitalize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>
              <a:solidFill>
                <a:srgbClr val="002060"/>
              </a:solidFill>
              <a:latin typeface="Garamond" pitchFamily="18" charset="0"/>
            </a:endParaRPr>
          </a:p>
        </p:txBody>
      </p:sp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815" y="4495799"/>
            <a:ext cx="801122" cy="642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83" name="TextBox 7182"/>
          <p:cNvSpPr txBox="1"/>
          <p:nvPr/>
        </p:nvSpPr>
        <p:spPr>
          <a:xfrm>
            <a:off x="187378" y="781052"/>
            <a:ext cx="256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</a:rPr>
              <a:t>Bayesian Decision Theory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184" name="Right Arrow 7183"/>
          <p:cNvSpPr/>
          <p:nvPr/>
        </p:nvSpPr>
        <p:spPr>
          <a:xfrm rot="1339515">
            <a:off x="2732047" y="1161496"/>
            <a:ext cx="1048650" cy="9052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91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B3ED4C-BFC1-40CC-B16B-2328E1819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495" y="228600"/>
            <a:ext cx="9982200" cy="128089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Information &amp; Loss Function</a:t>
            </a:r>
            <a:endParaRPr lang="x-none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1372235" y="1447800"/>
                <a:ext cx="2667000" cy="1143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solidFill>
                      <a:sysClr val="windowText" lastClr="000000"/>
                    </a:solidFill>
                  </a:rPr>
                  <a:t>Information: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endParaRPr lang="en-GB" sz="2000" dirty="0">
                  <a:solidFill>
                    <a:sysClr val="windowText" lastClr="000000"/>
                  </a:solidFill>
                  <a:ea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ysClr val="windowText" lastClr="00000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/>
                          <a:ea typeface="Cambria Math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000" i="1">
                              <a:solidFill>
                                <a:sysClr val="windowText" lastClr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ysClr val="windowText" lastClr="000000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</m:d>
                      <m:r>
                        <a:rPr lang="en-GB" sz="2000" i="1">
                          <a:solidFill>
                            <a:sysClr val="windowText" lastClr="00000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235" y="1447800"/>
                <a:ext cx="2667000" cy="1143000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699" y="1167941"/>
            <a:ext cx="3438525" cy="1980634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14" name="Right Arrow 13"/>
          <p:cNvSpPr/>
          <p:nvPr/>
        </p:nvSpPr>
        <p:spPr>
          <a:xfrm>
            <a:off x="4176932" y="1896223"/>
            <a:ext cx="914400" cy="2286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91735" y="1803856"/>
            <a:ext cx="5373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prstClr val="black"/>
                </a:solidFill>
              </a:rPr>
              <a:t>{H}</a:t>
            </a:r>
            <a:endParaRPr lang="en-US" sz="2200" dirty="0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9734" y="3105834"/>
            <a:ext cx="7505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dirty="0">
                <a:solidFill>
                  <a:prstClr val="black"/>
                </a:solidFill>
              </a:rPr>
              <a:t>Choose between two different  brands of a footwear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43000" y="3669268"/>
            <a:ext cx="2827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prstClr val="black"/>
                </a:solidFill>
              </a:rPr>
              <a:t>Determining ‘Best’ Decision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 rot="5400000">
            <a:off x="1947916" y="4156655"/>
            <a:ext cx="507987" cy="28901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359986" y="4648200"/>
                <a:ext cx="5812214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Wingdings" pitchFamily="2" charset="2"/>
                  <a:buChar char="q"/>
                </a:pPr>
                <a:r>
                  <a:rPr lang="en-GB" b="1" dirty="0">
                    <a:solidFill>
                      <a:prstClr val="black"/>
                    </a:solidFill>
                  </a:rPr>
                  <a:t>Loss Function</a:t>
                </a:r>
                <a:r>
                  <a:rPr lang="en-GB" dirty="0">
                    <a:solidFill>
                      <a:prstClr val="black"/>
                    </a:solidFill>
                  </a:rPr>
                  <a:t>: Loss incurred  in taking  a  given decision</a:t>
                </a:r>
              </a:p>
              <a:p>
                <a:pPr algn="just"/>
                <a:endParaRPr lang="en-GB" dirty="0">
                  <a:solidFill>
                    <a:prstClr val="black"/>
                  </a:solidFill>
                </a:endParaRPr>
              </a:p>
              <a:p>
                <a:pPr algn="just"/>
                <a:endParaRPr lang="en-GB" dirty="0">
                  <a:solidFill>
                    <a:prstClr val="black"/>
                  </a:solidFill>
                </a:endParaRPr>
              </a:p>
              <a:p>
                <a:pPr marL="285750" indent="-285750" algn="just">
                  <a:buFont typeface="Wingdings" pitchFamily="2" charset="2"/>
                  <a:buChar char="q"/>
                </a:pPr>
                <a:r>
                  <a:rPr lang="en-GB" b="1" dirty="0">
                    <a:solidFill>
                      <a:prstClr val="black"/>
                    </a:solidFill>
                  </a:rPr>
                  <a:t>Expected Loss:  </a:t>
                </a:r>
                <a:r>
                  <a:rPr lang="en-GB" dirty="0">
                    <a:solidFill>
                      <a:prstClr val="black"/>
                    </a:solidFill>
                  </a:rPr>
                  <a:t>Loss experienced  on choosing a given action, given prior beliefs or  prior  probability  distribution of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GB" dirty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86" y="4648200"/>
                <a:ext cx="5812214" cy="1754326"/>
              </a:xfrm>
              <a:prstGeom prst="rect">
                <a:avLst/>
              </a:prstGeom>
              <a:blipFill rotWithShape="1">
                <a:blip r:embed="rId4"/>
                <a:stretch>
                  <a:fillRect l="-839" t="-1742" r="-2621" b="-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6219824" y="3555562"/>
                <a:ext cx="2819400" cy="83099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1600" dirty="0">
                    <a:solidFill>
                      <a:prstClr val="black"/>
                    </a:solidFill>
                  </a:rPr>
                  <a:t>Probability distribution, </a:t>
                </a:r>
              </a:p>
              <a:p>
                <a:r>
                  <a:rPr lang="en-GB" sz="1600" dirty="0">
                    <a:solidFill>
                      <a:prstClr val="black"/>
                    </a:solidFill>
                  </a:rPr>
                  <a:t>representing our belief of the true  value  of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𝜃</m:t>
                    </m:r>
                    <m:r>
                      <a:rPr lang="en-GB" sz="16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→</m:t>
                    </m:r>
                    <m:r>
                      <a:rPr lang="en-GB" sz="16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𝜋</m:t>
                    </m:r>
                    <m:r>
                      <a:rPr lang="en-GB" sz="16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GB" sz="16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𝜃</m:t>
                    </m:r>
                    <m:r>
                      <a:rPr lang="en-GB" sz="16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GB" sz="1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824" y="3555562"/>
                <a:ext cx="2819400" cy="830997"/>
              </a:xfrm>
              <a:prstGeom prst="rect">
                <a:avLst/>
              </a:prstGeom>
              <a:blipFill rotWithShape="1">
                <a:blip r:embed="rId5"/>
                <a:stretch>
                  <a:fillRect l="-860" t="-1439" b="-7194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6229349" y="5433030"/>
                <a:ext cx="2819400" cy="83099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1600" dirty="0">
                    <a:solidFill>
                      <a:prstClr val="black"/>
                    </a:solidFill>
                  </a:rPr>
                  <a:t>Posterior distribution of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GB" sz="1600" dirty="0">
                    <a:solidFill>
                      <a:prstClr val="black"/>
                    </a:solidFill>
                  </a:rPr>
                  <a:t> ,  conditioned on some observed </a:t>
                </a:r>
              </a:p>
              <a:p>
                <a:r>
                  <a:rPr lang="en-GB" sz="1600" dirty="0">
                    <a:solidFill>
                      <a:prstClr val="black"/>
                    </a:solidFill>
                  </a:rPr>
                  <a:t>data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𝑥</m:t>
                    </m:r>
                    <m:r>
                      <a:rPr lang="en-GB" sz="16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→</m:t>
                    </m:r>
                    <m:r>
                      <a:rPr lang="en-GB" sz="16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𝜋</m:t>
                    </m:r>
                    <m:r>
                      <a:rPr lang="en-GB" sz="16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GB" sz="16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𝜃</m:t>
                    </m:r>
                    <m:r>
                      <a:rPr lang="en-GB" sz="16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/</m:t>
                    </m:r>
                    <m:r>
                      <a:rPr lang="en-GB" sz="16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𝑥</m:t>
                    </m:r>
                    <m:r>
                      <a:rPr lang="en-GB" sz="16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GB" sz="1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349" y="5433030"/>
                <a:ext cx="2819400" cy="830997"/>
              </a:xfrm>
              <a:prstGeom prst="rect">
                <a:avLst/>
              </a:prstGeom>
              <a:blipFill rotWithShape="1">
                <a:blip r:embed="rId6"/>
                <a:stretch>
                  <a:fillRect l="-1078" t="-1439" r="-1293" b="-7194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Arrow 29"/>
          <p:cNvSpPr/>
          <p:nvPr/>
        </p:nvSpPr>
        <p:spPr>
          <a:xfrm rot="5400000">
            <a:off x="7141725" y="4800069"/>
            <a:ext cx="778842" cy="28901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15887" y="4964668"/>
            <a:ext cx="490041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prstClr val="black"/>
                </a:solidFill>
              </a:rPr>
              <a:t>     </a:t>
            </a:r>
            <a:r>
              <a:rPr lang="en-GB" sz="1400" b="1" dirty="0">
                <a:solidFill>
                  <a:prstClr val="black"/>
                </a:solidFill>
              </a:rPr>
              <a:t>Loss function  </a:t>
            </a:r>
            <a:r>
              <a:rPr lang="en-GB" sz="1400" b="1" dirty="0">
                <a:solidFill>
                  <a:prstClr val="black"/>
                </a:solidFill>
                <a:sym typeface="Wingdings" pitchFamily="2" charset="2"/>
              </a:rPr>
              <a:t> Cost Function  Utility Function Risk </a:t>
            </a:r>
            <a:endParaRPr lang="en-US" sz="1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59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B3ED4C-BFC1-40CC-B16B-2328E1819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29" y="0"/>
            <a:ext cx="9982200" cy="128089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Prediction of Spam Email</a:t>
            </a:r>
            <a:endParaRPr lang="x-none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57275" y="1235839"/>
                <a:ext cx="4572000" cy="286232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GB" b="1" dirty="0">
                    <a:solidFill>
                      <a:prstClr val="black"/>
                    </a:solidFill>
                  </a:rPr>
                  <a:t>Building  a classifier program</a:t>
                </a:r>
              </a:p>
              <a:p>
                <a:endParaRPr lang="en-GB" dirty="0">
                  <a:solidFill>
                    <a:prstClr val="black"/>
                  </a:solidFill>
                </a:endParaRPr>
              </a:p>
              <a:p>
                <a:r>
                  <a:rPr lang="en-GB" dirty="0">
                    <a:solidFill>
                      <a:prstClr val="black"/>
                    </a:solidFill>
                  </a:rPr>
                  <a:t>x: input </a:t>
                </a:r>
                <a:r>
                  <a:rPr lang="en-GB" dirty="0">
                    <a:solidFill>
                      <a:prstClr val="black"/>
                    </a:solidFill>
                    <a:sym typeface="Wingdings" pitchFamily="2" charset="2"/>
                  </a:rPr>
                  <a:t> (email message)</a:t>
                </a:r>
                <a:endParaRPr lang="en-GB" dirty="0">
                  <a:solidFill>
                    <a:prstClr val="black"/>
                  </a:solidFill>
                </a:endParaRPr>
              </a:p>
              <a:p>
                <a:endParaRPr lang="en-GB" dirty="0">
                  <a:solidFill>
                    <a:prstClr val="black"/>
                  </a:solidFill>
                </a:endParaRPr>
              </a:p>
              <a:p>
                <a:r>
                  <a:rPr lang="en-GB" dirty="0">
                    <a:solidFill>
                      <a:prstClr val="black"/>
                    </a:solidFill>
                  </a:rPr>
                  <a:t>y: Class  </a:t>
                </a:r>
                <a:r>
                  <a:rPr lang="en-GB" dirty="0">
                    <a:solidFill>
                      <a:prstClr val="black"/>
                    </a:solidFill>
                    <a:sym typeface="Wingdings" pitchFamily="2" charset="2"/>
                  </a:rPr>
                  <a:t> (spam or  not spam)</a:t>
                </a:r>
              </a:p>
              <a:p>
                <a:endParaRPr lang="en-GB" dirty="0">
                  <a:solidFill>
                    <a:prstClr val="black"/>
                  </a:solidFill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  <a:sym typeface="Wingdings" pitchFamily="2" charset="2"/>
                          </a:rPr>
                          <m:t>𝑦</m:t>
                        </m:r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  <a:sym typeface="Wingdings" pitchFamily="2" charset="2"/>
                          </a:rPr>
                          <m:t>:</m:t>
                        </m:r>
                      </m:e>
                    </m:acc>
                  </m:oMath>
                </a14:m>
                <a:r>
                  <a:rPr lang="en-GB" dirty="0">
                    <a:solidFill>
                      <a:prstClr val="black"/>
                    </a:solidFill>
                    <a:sym typeface="Wingdings" pitchFamily="2" charset="2"/>
                  </a:rPr>
                  <a:t> Prediction  (spam or  not spam)</a:t>
                </a:r>
              </a:p>
              <a:p>
                <a:endParaRPr lang="en-GB" dirty="0">
                  <a:solidFill>
                    <a:prstClr val="black"/>
                  </a:solidFill>
                  <a:sym typeface="Wingdings" pitchFamily="2" charset="2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GB" b="1" dirty="0">
                    <a:solidFill>
                      <a:prstClr val="black"/>
                    </a:solidFill>
                    <a:sym typeface="Wingdings" pitchFamily="2" charset="2"/>
                  </a:rPr>
                  <a:t>Classification Loss Matrix</a:t>
                </a:r>
                <a:endParaRPr lang="en-GB" b="1" dirty="0">
                  <a:solidFill>
                    <a:prstClr val="black"/>
                  </a:solidFill>
                  <a:sym typeface="Wingdings" pitchFamily="2" charset="2"/>
                </a:endParaRPr>
              </a:p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5" y="1235839"/>
                <a:ext cx="4572000" cy="2862322"/>
              </a:xfrm>
              <a:prstGeom prst="rect">
                <a:avLst/>
              </a:prstGeom>
              <a:blipFill rotWithShape="1">
                <a:blip r:embed="rId2"/>
                <a:stretch>
                  <a:fillRect l="-1067" t="-1066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3886200"/>
            <a:ext cx="4733925" cy="253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086600" y="5151828"/>
                <a:ext cx="912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prstClr val="black"/>
                          </a:solidFill>
                          <a:latin typeface="Cambria Math"/>
                        </a:rPr>
                        <m:t>𝐿</m:t>
                      </m:r>
                      <m:r>
                        <a:rPr lang="en-GB" i="1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r>
                        <a:rPr lang="en-GB" i="1">
                          <a:solidFill>
                            <a:prstClr val="black"/>
                          </a:solidFill>
                          <a:latin typeface="Cambria Math"/>
                        </a:rPr>
                        <m:t>𝑦</m:t>
                      </m:r>
                      <m:r>
                        <a:rPr lang="en-GB" i="1">
                          <a:solidFill>
                            <a:prstClr val="black"/>
                          </a:solidFill>
                          <a:latin typeface="Cambria Math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GB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5151828"/>
                <a:ext cx="912301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r="-181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6172200" y="5222194"/>
            <a:ext cx="914400" cy="2286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92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B3ED4C-BFC1-40CC-B16B-2328E1819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29" y="0"/>
            <a:ext cx="9982200" cy="128089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Minimizing Expected Loss</a:t>
            </a:r>
            <a:endParaRPr lang="x-none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0050" y="1386840"/>
                <a:ext cx="3317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prstClr val="black"/>
                    </a:solidFill>
                  </a:rPr>
                  <a:t>Competing hypotheses: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386840"/>
                <a:ext cx="3317511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654" t="-833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1000" y="1976735"/>
                <a:ext cx="8534400" cy="3970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Wingdings" pitchFamily="2" charset="2"/>
                  <a:buChar char="§"/>
                </a:pPr>
                <a:r>
                  <a:rPr lang="en-GB" dirty="0">
                    <a:solidFill>
                      <a:prstClr val="black"/>
                    </a:solidFill>
                  </a:rPr>
                  <a:t>P[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prstClr val="black"/>
                    </a:solidFill>
                  </a:rPr>
                  <a:t> is true / data] = Posterior Probability 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𝑜</m:t>
                        </m:r>
                      </m:sub>
                    </m:sSub>
                  </m:oMath>
                </a14:m>
                <a:endParaRPr lang="en-GB" dirty="0">
                  <a:solidFill>
                    <a:prstClr val="black"/>
                  </a:solidFill>
                </a:endParaRPr>
              </a:p>
              <a:p>
                <a:pPr marL="342900" indent="-342900" algn="just">
                  <a:buFont typeface="Wingdings" pitchFamily="2" charset="2"/>
                  <a:buChar char="§"/>
                </a:pPr>
                <a:endParaRPr lang="en-GB" dirty="0">
                  <a:solidFill>
                    <a:prstClr val="black"/>
                  </a:solidFill>
                </a:endParaRPr>
              </a:p>
              <a:p>
                <a:pPr marL="342900" indent="-342900" algn="just">
                  <a:buFont typeface="Wingdings" pitchFamily="2" charset="2"/>
                  <a:buChar char="§"/>
                </a:pPr>
                <a:r>
                  <a:rPr lang="en-GB" dirty="0">
                    <a:solidFill>
                      <a:prstClr val="black"/>
                    </a:solidFill>
                  </a:rPr>
                  <a:t>P[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prstClr val="black"/>
                    </a:solidFill>
                  </a:rPr>
                  <a:t> is true / data] = Posterior Probability 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GB" dirty="0">
                  <a:solidFill>
                    <a:prstClr val="black"/>
                  </a:solidFill>
                </a:endParaRPr>
              </a:p>
              <a:p>
                <a:pPr marL="342900" indent="-342900" algn="just">
                  <a:buFont typeface="Wingdings" pitchFamily="2" charset="2"/>
                  <a:buChar char="§"/>
                </a:pPr>
                <a:endParaRPr lang="en-GB" dirty="0">
                  <a:solidFill>
                    <a:prstClr val="black"/>
                  </a:solidFill>
                </a:endParaRPr>
              </a:p>
              <a:p>
                <a:pPr marL="342900" indent="-342900" algn="just">
                  <a:buFont typeface="Wingdings" pitchFamily="2" charset="2"/>
                  <a:buChar char="§"/>
                </a:pPr>
                <a:endParaRPr lang="en-GB" dirty="0">
                  <a:solidFill>
                    <a:prstClr val="black"/>
                  </a:solidFill>
                </a:endParaRPr>
              </a:p>
              <a:p>
                <a:pPr marL="342900" indent="-342900" algn="just">
                  <a:buFont typeface="Wingdings" pitchFamily="2" charset="2"/>
                  <a:buChar char="§"/>
                </a:pPr>
                <a:endParaRPr lang="en-GB" dirty="0">
                  <a:solidFill>
                    <a:prstClr val="black"/>
                  </a:solidFill>
                </a:endParaRPr>
              </a:p>
              <a:p>
                <a:pPr marL="342900" indent="-342900" algn="just">
                  <a:buFont typeface="Wingdings" pitchFamily="2" charset="2"/>
                  <a:buChar char="§"/>
                </a:pPr>
                <a:endParaRPr lang="en-GB" dirty="0">
                  <a:solidFill>
                    <a:prstClr val="black"/>
                  </a:solidFill>
                </a:endParaRPr>
              </a:p>
              <a:p>
                <a:pPr marL="342900" indent="-342900" algn="just">
                  <a:buFont typeface="Wingdings" pitchFamily="2" charset="2"/>
                  <a:buChar char="§"/>
                </a:pPr>
                <a:endParaRPr lang="en-GB" dirty="0">
                  <a:solidFill>
                    <a:prstClr val="black"/>
                  </a:solidFill>
                </a:endParaRPr>
              </a:p>
              <a:p>
                <a:pPr marL="342900" indent="-342900" algn="just">
                  <a:buFont typeface="Wingdings" pitchFamily="2" charset="2"/>
                  <a:buChar char="§"/>
                </a:pPr>
                <a:endParaRPr lang="en-GB" dirty="0">
                  <a:solidFill>
                    <a:prstClr val="black"/>
                  </a:solidFill>
                </a:endParaRPr>
              </a:p>
              <a:p>
                <a:pPr marL="342900" indent="-342900" algn="just">
                  <a:buFont typeface="Wingdings" pitchFamily="2" charset="2"/>
                  <a:buChar char="§"/>
                </a:pPr>
                <a:endParaRPr lang="en-GB" dirty="0">
                  <a:solidFill>
                    <a:prstClr val="black"/>
                  </a:solidFill>
                </a:endParaRPr>
              </a:p>
              <a:p>
                <a:pPr marL="342900" indent="-342900" algn="just">
                  <a:buFont typeface="Wingdings" pitchFamily="2" charset="2"/>
                  <a:buChar char="§"/>
                </a:pPr>
                <a:endParaRPr lang="en-GB" dirty="0">
                  <a:solidFill>
                    <a:prstClr val="black"/>
                  </a:solidFill>
                </a:endParaRPr>
              </a:p>
              <a:p>
                <a:pPr marL="342900" indent="-342900" algn="just">
                  <a:buFont typeface="Wingdings" pitchFamily="2" charset="2"/>
                  <a:buChar char="§"/>
                </a:pPr>
                <a:r>
                  <a:rPr lang="en-GB" dirty="0">
                    <a:solidFill>
                      <a:prstClr val="black"/>
                    </a:solidFill>
                  </a:rPr>
                  <a:t>Potential decision criterion: Choose the hypothesis with higher posterior probability </a:t>
                </a:r>
              </a:p>
              <a:p>
                <a:pPr marL="342900" indent="-342900" algn="just">
                  <a:buFont typeface="Wingdings" pitchFamily="2" charset="2"/>
                  <a:buChar char="§"/>
                </a:pPr>
                <a:endParaRPr lang="en-GB" dirty="0">
                  <a:solidFill>
                    <a:prstClr val="black"/>
                  </a:solidFill>
                </a:endParaRPr>
              </a:p>
              <a:p>
                <a:pPr marL="342900" indent="-342900" algn="just">
                  <a:buFont typeface="Wingdings" pitchFamily="2" charset="2"/>
                  <a:buChar char="§"/>
                </a:pPr>
                <a:r>
                  <a:rPr lang="en-GB" dirty="0">
                    <a:solidFill>
                      <a:prstClr val="black"/>
                    </a:solidFill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prstClr val="black"/>
                    </a:solidFill>
                  </a:rPr>
                  <a:t> if P[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prstClr val="black"/>
                    </a:solidFill>
                  </a:rPr>
                  <a:t> is true / data]  &lt; P[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prstClr val="black"/>
                    </a:solidFill>
                  </a:rPr>
                  <a:t> is true / data]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976735"/>
                <a:ext cx="8534400" cy="3970318"/>
              </a:xfrm>
              <a:prstGeom prst="rect">
                <a:avLst/>
              </a:prstGeom>
              <a:blipFill rotWithShape="1">
                <a:blip r:embed="rId3"/>
                <a:stretch>
                  <a:fillRect l="-500" t="-767" b="-1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1752600" y="3048000"/>
                <a:ext cx="990600" cy="6096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GB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3048000"/>
                <a:ext cx="990600" cy="609600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3400425" y="3048000"/>
                <a:ext cx="990600" cy="6096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GB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425" y="3048000"/>
                <a:ext cx="990600" cy="609600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828800" y="4130996"/>
            <a:ext cx="2250711" cy="59340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prstClr val="black"/>
                </a:solidFill>
              </a:rPr>
              <a:t>Higher Posterior Probability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21" name="Straight Arrow Connector 20"/>
          <p:cNvCxnSpPr>
            <a:stCxn id="9" idx="4"/>
            <a:endCxn id="10" idx="0"/>
          </p:cNvCxnSpPr>
          <p:nvPr/>
        </p:nvCxnSpPr>
        <p:spPr>
          <a:xfrm>
            <a:off x="2247900" y="3657600"/>
            <a:ext cx="706256" cy="473396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4"/>
            <a:endCxn id="10" idx="0"/>
          </p:cNvCxnSpPr>
          <p:nvPr/>
        </p:nvCxnSpPr>
        <p:spPr>
          <a:xfrm flipH="1">
            <a:off x="2954156" y="3657600"/>
            <a:ext cx="941569" cy="473396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20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-97115"/>
            <a:ext cx="7543800" cy="738664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Losses and Risks</a:t>
            </a:r>
            <a:endParaRPr lang="en-AU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24637"/>
                <a:ext cx="8763000" cy="311876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 smtClean="0">
                    <a:latin typeface="+mn-lt"/>
                  </a:rPr>
                  <a:t>The </a:t>
                </a:r>
                <a:r>
                  <a:rPr lang="en-US" dirty="0">
                    <a:latin typeface="+mn-lt"/>
                  </a:rPr>
                  <a:t>cases where decisions are not equally good or </a:t>
                </a:r>
                <a:r>
                  <a:rPr lang="en-US" dirty="0" smtClean="0">
                    <a:latin typeface="+mn-lt"/>
                  </a:rPr>
                  <a:t>costly.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 smtClean="0">
                    <a:latin typeface="+mn-lt"/>
                  </a:rPr>
                  <a:t>Example: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The loss for a high-risk applicant erroneously accepted may be different from the potential gain for an erroneously rejected low-risk applicant</a:t>
                </a:r>
                <a:r>
                  <a:rPr lang="en-US" sz="2000" dirty="0" smtClean="0"/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A negative diagnosis of a serious medical condition is very costly (high loss</a:t>
                </a:r>
                <a:r>
                  <a:rPr lang="en-US" sz="2000" dirty="0" smtClean="0"/>
                  <a:t>)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dirty="0" smtClean="0">
                    <a:latin typeface="+mn-lt"/>
                  </a:rPr>
                  <a:t>Definitions: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Action (α</a:t>
                </a:r>
                <a:r>
                  <a:rPr lang="en-US" sz="2000" baseline="-25000" dirty="0" err="1"/>
                  <a:t>i</a:t>
                </a:r>
                <a:r>
                  <a:rPr lang="en-US" sz="2000" dirty="0"/>
                  <a:t>) : the decision to assign the input to class </a:t>
                </a:r>
                <a:r>
                  <a:rPr lang="en-US" sz="2000" dirty="0" smtClean="0"/>
                  <a:t>C</a:t>
                </a:r>
                <a:r>
                  <a:rPr lang="en-US" sz="2000" baseline="-25000" dirty="0" smtClean="0"/>
                  <a:t>i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Loss (</a:t>
                </a:r>
                <a:r>
                  <a:rPr lang="en-US" sz="2000" dirty="0" err="1"/>
                  <a:t>λ</a:t>
                </a:r>
                <a:r>
                  <a:rPr lang="en-US" sz="2000" baseline="-25000" dirty="0" err="1"/>
                  <a:t>ik</a:t>
                </a:r>
                <a:r>
                  <a:rPr lang="en-US" sz="2000" dirty="0"/>
                  <a:t>) : the loss incurred for taking action α</a:t>
                </a:r>
                <a:r>
                  <a:rPr lang="en-US" sz="2000" baseline="-25000" dirty="0" err="1"/>
                  <a:t>i</a:t>
                </a:r>
                <a:r>
                  <a:rPr lang="en-US" sz="2000" dirty="0"/>
                  <a:t> when the input actually belongs to </a:t>
                </a:r>
                <a:r>
                  <a:rPr lang="en-US" sz="2000" dirty="0" err="1" smtClean="0"/>
                  <a:t>C</a:t>
                </a:r>
                <a:r>
                  <a:rPr lang="en-US" sz="2000" baseline="-25000" dirty="0" err="1" smtClean="0"/>
                  <a:t>k</a:t>
                </a:r>
                <a:endParaRPr lang="en-US" sz="2000" baseline="-25000" dirty="0" smtClean="0"/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Expected Risk (R) : The weighted sum of posterior probabilities (where: weight = loss</a:t>
                </a:r>
                <a:r>
                  <a:rPr lang="en-US" sz="2000" dirty="0" smtClean="0"/>
                  <a:t>):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2000" dirty="0" smtClean="0"/>
                  <a:t>		</a:t>
                </a: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/>
                      </a:rPr>
                      <m:t>𝑅</m:t>
                    </m:r>
                    <m:r>
                      <a:rPr lang="en-GB" sz="20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GB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sz="2000" i="1">
                        <a:latin typeface="Cambria Math"/>
                      </a:rPr>
                      <m:t>/</m:t>
                    </m:r>
                    <m:r>
                      <a:rPr lang="en-GB" sz="2000" i="1">
                        <a:latin typeface="Cambria Math"/>
                      </a:rPr>
                      <m:t>𝑥</m:t>
                    </m:r>
                    <m:r>
                      <a:rPr lang="en-GB" sz="2000" i="1">
                        <a:latin typeface="Cambria Math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GB" sz="2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b="0" i="1" smtClean="0">
                            <a:latin typeface="Cambria Math"/>
                          </a:rPr>
                          <m:t>𝑖</m:t>
                        </m:r>
                        <m:r>
                          <a:rPr lang="en-GB" sz="20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GB" sz="2000" b="0" i="1" smtClean="0">
                            <a:latin typeface="Cambria Math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GB" sz="20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/>
                                <a:ea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/>
                                <a:ea typeface="Cambria Math"/>
                              </a:rPr>
                              <m:t>𝑖𝑘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GB" sz="20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GB" sz="2000" i="1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/>
                            <a:ea typeface="Cambria Math"/>
                          </a:rPr>
                          <m:t>/</m:t>
                        </m:r>
                        <m:r>
                          <a:rPr lang="en-GB" sz="20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  <m:r>
                      <a:rPr lang="en-GB" sz="2000" i="1">
                        <a:latin typeface="Cambria Math"/>
                        <a:ea typeface="Cambria Math"/>
                      </a:rPr>
                      <m:t>=1−</m:t>
                    </m:r>
                    <m:r>
                      <a:rPr lang="en-GB" sz="2000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en-GB" sz="2000" i="1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GB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GB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sz="2000" i="1">
                        <a:latin typeface="Cambria Math"/>
                      </a:rPr>
                      <m:t>/</m:t>
                    </m:r>
                    <m:r>
                      <a:rPr lang="en-GB" sz="2000" i="1">
                        <a:latin typeface="Cambria Math"/>
                      </a:rPr>
                      <m:t>𝑥</m:t>
                    </m:r>
                    <m:r>
                      <a:rPr lang="en-GB" sz="20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2000" dirty="0" smtClean="0"/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 smtClean="0"/>
                  <a:t>The classification rule</a:t>
                </a:r>
                <a:r>
                  <a:rPr lang="en-US" sz="2000" dirty="0"/>
                  <a:t>: </a:t>
                </a:r>
                <a:r>
                  <a:rPr lang="en-US" sz="2000" dirty="0" smtClean="0"/>
                  <a:t>“Choose the action with minimum risk”</a:t>
                </a:r>
                <a:endParaRPr lang="en-US" sz="20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2000" dirty="0" smtClean="0"/>
                  <a:t>   choose </a:t>
                </a:r>
                <a:r>
                  <a:rPr lang="el-GR" sz="2000" dirty="0"/>
                  <a:t>α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if 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/>
                          </a:rPr>
                          <m:t>𝑖</m:t>
                        </m:r>
                        <m:r>
                          <a:rPr lang="en-GB" sz="2000" b="0" i="1" smtClean="0">
                            <a:latin typeface="Cambria Math"/>
                          </a:rPr>
                          <m:t>=</m:t>
                        </m:r>
                        <m:r>
                          <a:rPr lang="en-GB" sz="2000" b="0" i="1" smtClean="0">
                            <a:latin typeface="Cambria Math"/>
                          </a:rPr>
                          <m:t>𝑎𝑟𝑔𝑚𝑖𝑛</m:t>
                        </m:r>
                      </m:e>
                      <m:sub>
                        <m:r>
                          <a:rPr lang="en-GB" sz="20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GB" sz="2000" i="1">
                        <a:latin typeface="Cambria Math"/>
                      </a:rPr>
                      <m:t>𝑅</m:t>
                    </m:r>
                    <m:r>
                      <a:rPr lang="en-GB" sz="20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GB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sz="2000" i="1">
                        <a:latin typeface="Cambria Math"/>
                      </a:rPr>
                      <m:t>/</m:t>
                    </m:r>
                    <m:r>
                      <a:rPr lang="en-GB" sz="2000" i="1">
                        <a:latin typeface="Cambria Math"/>
                      </a:rPr>
                      <m:t>𝑥</m:t>
                    </m:r>
                    <m:r>
                      <a:rPr lang="en-GB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 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/>
                          </a:rPr>
                          <m:t>                         </m:t>
                        </m:r>
                        <m:r>
                          <a:rPr lang="en-GB" sz="2000" b="0" i="1" smtClean="0">
                            <a:latin typeface="Cambria Math"/>
                          </a:rPr>
                          <m:t>𝑖</m:t>
                        </m:r>
                        <m:r>
                          <a:rPr lang="en-GB" sz="2000" i="1" smtClean="0">
                            <a:latin typeface="Cambria Math"/>
                          </a:rPr>
                          <m:t>=</m:t>
                        </m:r>
                        <m:r>
                          <a:rPr lang="en-GB" sz="2000" i="1">
                            <a:latin typeface="Cambria Math"/>
                          </a:rPr>
                          <m:t>𝑎𝑟𝑔𝑚𝑖𝑛</m:t>
                        </m:r>
                      </m:e>
                      <m:sub>
                        <m:r>
                          <a:rPr lang="en-GB" sz="20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GB" sz="2000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en-GB" sz="2000" i="1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GB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GB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sz="2000" i="1">
                        <a:latin typeface="Cambria Math"/>
                      </a:rPr>
                      <m:t>/</m:t>
                    </m:r>
                    <m:r>
                      <a:rPr lang="en-GB" sz="2000" i="1">
                        <a:latin typeface="Cambria Math"/>
                      </a:rPr>
                      <m:t>𝑥</m:t>
                    </m:r>
                    <m:r>
                      <a:rPr lang="en-GB" sz="20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GB" sz="2000" dirty="0" smtClean="0">
                    <a:solidFill>
                      <a:srgbClr val="FF0000"/>
                    </a:solidFill>
                  </a:rPr>
                  <a:t>Maximum </a:t>
                </a:r>
                <a:r>
                  <a:rPr lang="en-GB" sz="2000" dirty="0">
                    <a:solidFill>
                      <a:srgbClr val="FF0000"/>
                    </a:solidFill>
                  </a:rPr>
                  <a:t>A </a:t>
                </a:r>
                <a:r>
                  <a:rPr lang="en-GB" sz="2000" dirty="0" smtClean="0">
                    <a:solidFill>
                      <a:srgbClr val="FF0000"/>
                    </a:solidFill>
                  </a:rPr>
                  <a:t>Posteriori </a:t>
                </a:r>
                <a:r>
                  <a:rPr lang="en-GB" sz="2000" dirty="0">
                    <a:solidFill>
                      <a:srgbClr val="FF0000"/>
                    </a:solidFill>
                  </a:rPr>
                  <a:t>(MAP)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24637"/>
                <a:ext cx="8763000" cy="3118763"/>
              </a:xfrm>
              <a:blipFill rotWithShape="1">
                <a:blip r:embed="rId2"/>
                <a:stretch>
                  <a:fillRect l="-1809" t="-2539" r="-2157" b="-73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03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152400"/>
            <a:ext cx="9235440" cy="147732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Calculating R for 0/1 Loss Case</a:t>
            </a:r>
            <a:endParaRPr lang="en-AU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9138" y="952498"/>
                <a:ext cx="7543800" cy="57150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 smtClean="0">
                    <a:latin typeface="+mn-lt"/>
                  </a:rPr>
                  <a:t>Special case of the Zero-One (0/1) loss : all correct decisions have no loss and all errors are equally costly.</a:t>
                </a:r>
                <a:endParaRPr lang="en-US" sz="2000" dirty="0" smtClean="0">
                  <a:latin typeface="+mn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latin typeface="+mn-lt"/>
                  </a:rPr>
                  <a:t>	         0</a:t>
                </a:r>
                <a:r>
                  <a:rPr lang="en-US" sz="2000" dirty="0">
                    <a:latin typeface="+mn-lt"/>
                  </a:rPr>
                  <a:t>	</a:t>
                </a:r>
                <a:r>
                  <a:rPr lang="en-US" sz="2000" dirty="0" smtClean="0">
                    <a:latin typeface="+mn-lt"/>
                  </a:rPr>
                  <a:t> </a:t>
                </a:r>
                <a:r>
                  <a:rPr lang="en-AU" sz="2000" dirty="0" smtClean="0">
                    <a:latin typeface="+mn-lt"/>
                  </a:rPr>
                  <a:t>if </a:t>
                </a:r>
                <a:r>
                  <a:rPr lang="en-AU" sz="2000" i="1" dirty="0" err="1" smtClean="0">
                    <a:latin typeface="+mn-lt"/>
                  </a:rPr>
                  <a:t>i</a:t>
                </a:r>
                <a:r>
                  <a:rPr lang="en-AU" sz="2000" i="1" dirty="0" smtClean="0">
                    <a:latin typeface="+mn-lt"/>
                  </a:rPr>
                  <a:t> </a:t>
                </a:r>
                <a:r>
                  <a:rPr lang="en-AU" sz="2000" dirty="0">
                    <a:latin typeface="+mn-lt"/>
                  </a:rPr>
                  <a:t>= </a:t>
                </a:r>
                <a:r>
                  <a:rPr lang="en-AU" sz="2000" i="1" dirty="0">
                    <a:latin typeface="+mn-lt"/>
                  </a:rPr>
                  <a:t>k</a:t>
                </a:r>
                <a:endParaRPr lang="en-US" sz="2000" dirty="0">
                  <a:latin typeface="+mn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latin typeface="+mn-lt"/>
                  </a:rPr>
                  <a:t>        </a:t>
                </a:r>
                <a:r>
                  <a:rPr lang="en-US" sz="2400" dirty="0" err="1" smtClean="0">
                    <a:latin typeface="+mn-lt"/>
                  </a:rPr>
                  <a:t>λ</a:t>
                </a:r>
                <a:r>
                  <a:rPr lang="en-US" sz="2400" baseline="-25000" dirty="0" err="1" smtClean="0">
                    <a:latin typeface="+mn-lt"/>
                  </a:rPr>
                  <a:t>ik</a:t>
                </a:r>
                <a:r>
                  <a:rPr lang="en-US" sz="2000" baseline="-25000" dirty="0" smtClean="0">
                    <a:latin typeface="+mn-lt"/>
                  </a:rPr>
                  <a:t> </a:t>
                </a:r>
                <a:r>
                  <a:rPr lang="en-US" sz="2000" dirty="0" smtClean="0">
                    <a:latin typeface="+mn-lt"/>
                  </a:rPr>
                  <a:t>=</a:t>
                </a:r>
                <a:endParaRPr lang="en-US" sz="2000" baseline="-25000" dirty="0" smtClean="0">
                  <a:latin typeface="+mn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000" baseline="-25000" dirty="0">
                    <a:latin typeface="+mn-lt"/>
                  </a:rPr>
                  <a:t>	</a:t>
                </a:r>
                <a:r>
                  <a:rPr lang="en-US" sz="2000" baseline="-25000" dirty="0" smtClean="0">
                    <a:latin typeface="+mn-lt"/>
                  </a:rPr>
                  <a:t>          </a:t>
                </a:r>
                <a:r>
                  <a:rPr lang="en-US" sz="2000" dirty="0" smtClean="0">
                    <a:latin typeface="+mn-lt"/>
                  </a:rPr>
                  <a:t>  1	</a:t>
                </a:r>
                <a:r>
                  <a:rPr lang="en-AU" sz="2000" dirty="0">
                    <a:latin typeface="+mn-lt"/>
                  </a:rPr>
                  <a:t> </a:t>
                </a:r>
                <a:r>
                  <a:rPr lang="en-AU" sz="2000" dirty="0" smtClean="0">
                    <a:latin typeface="+mn-lt"/>
                  </a:rPr>
                  <a:t>if </a:t>
                </a:r>
                <a:r>
                  <a:rPr lang="en-AU" sz="2000" i="1" dirty="0" err="1" smtClean="0">
                    <a:latin typeface="+mn-lt"/>
                  </a:rPr>
                  <a:t>i</a:t>
                </a:r>
                <a:r>
                  <a:rPr lang="en-AU" sz="2000" i="1" dirty="0" smtClean="0">
                    <a:latin typeface="+mn-lt"/>
                  </a:rPr>
                  <a:t> </a:t>
                </a:r>
                <a:r>
                  <a:rPr lang="en-AU" sz="2000" dirty="0" smtClean="0">
                    <a:latin typeface="+mn-lt"/>
                  </a:rPr>
                  <a:t>≠ </a:t>
                </a:r>
                <a:r>
                  <a:rPr lang="en-AU" sz="2000" i="1" dirty="0" smtClean="0">
                    <a:latin typeface="+mn-lt"/>
                  </a:rPr>
                  <a:t>k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2000" i="1" dirty="0"/>
              </a:p>
              <a:p>
                <a:pPr lvl="1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/>
                        </a:rPr>
                        <m:t>𝑅</m:t>
                      </m:r>
                      <m:r>
                        <a:rPr lang="en-GB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GB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GB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sz="2000" i="1">
                          <a:latin typeface="Cambria Math"/>
                        </a:rPr>
                        <m:t>/</m:t>
                      </m:r>
                      <m:r>
                        <a:rPr lang="en-GB" sz="2000" i="1">
                          <a:latin typeface="Cambria Math"/>
                        </a:rPr>
                        <m:t>𝑥</m:t>
                      </m:r>
                      <m:r>
                        <a:rPr lang="en-GB" sz="2000" i="1">
                          <a:latin typeface="Cambria Math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i="1">
                              <a:latin typeface="Cambria Math"/>
                            </a:rPr>
                            <m:t>𝑖</m:t>
                          </m:r>
                          <m:r>
                            <a:rPr lang="en-GB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sz="2000" i="1">
                              <a:latin typeface="Cambria Math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/>
                                  <a:ea typeface="Cambria Math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GB" sz="2000" i="1">
                              <a:latin typeface="Cambria Math"/>
                              <a:ea typeface="Cambria Math"/>
                            </a:rPr>
                            <m:t>𝑃</m:t>
                          </m:r>
                          <m:r>
                            <a:rPr lang="en-GB" sz="2000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/>
                                  <a:ea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000" i="1">
                              <a:latin typeface="Cambria Math"/>
                              <a:ea typeface="Cambria Math"/>
                            </a:rPr>
                            <m:t>/</m:t>
                          </m:r>
                          <m:r>
                            <a:rPr lang="en-GB" sz="20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GB" sz="2000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 smtClean="0"/>
              </a:p>
              <a:p>
                <a:pPr lvl="1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/>
                        </a:rPr>
                        <m:t>𝑅</m:t>
                      </m:r>
                      <m:r>
                        <a:rPr lang="en-GB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GB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GB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sz="2000" i="1">
                          <a:latin typeface="Cambria Math"/>
                        </a:rPr>
                        <m:t>/</m:t>
                      </m:r>
                      <m:r>
                        <a:rPr lang="en-GB" sz="2000" i="1">
                          <a:latin typeface="Cambria Math"/>
                        </a:rPr>
                        <m:t>𝑥</m:t>
                      </m:r>
                      <m:r>
                        <a:rPr lang="en-GB" sz="2000" i="1">
                          <a:latin typeface="Cambria Math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00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≠</m:t>
                          </m:r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000" i="1">
                              <a:latin typeface="Cambria Math"/>
                              <a:ea typeface="Cambria Math"/>
                            </a:rPr>
                            <m:t>𝑃</m:t>
                          </m:r>
                          <m:r>
                            <a:rPr lang="en-GB" sz="2000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/>
                                  <a:ea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000" i="1">
                              <a:latin typeface="Cambria Math"/>
                              <a:ea typeface="Cambria Math"/>
                            </a:rPr>
                            <m:t>/</m:t>
                          </m:r>
                          <m:r>
                            <a:rPr lang="en-GB" sz="20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GB" sz="2000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2000" i="1" dirty="0"/>
              </a:p>
              <a:p>
                <a:pPr lvl="1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/>
                        </a:rPr>
                        <m:t>𝑅</m:t>
                      </m:r>
                      <m:r>
                        <a:rPr lang="en-GB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GB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GB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sz="2000" i="1">
                          <a:latin typeface="Cambria Math"/>
                        </a:rPr>
                        <m:t>/</m:t>
                      </m:r>
                      <m:r>
                        <a:rPr lang="en-GB" sz="2000" i="1">
                          <a:latin typeface="Cambria Math"/>
                        </a:rPr>
                        <m:t>𝑥</m:t>
                      </m:r>
                      <m:r>
                        <a:rPr lang="en-GB" sz="2000" i="1">
                          <a:latin typeface="Cambria Math"/>
                        </a:rPr>
                        <m:t>)=1−</m:t>
                      </m:r>
                      <m:r>
                        <a:rPr lang="en-GB" sz="2000" i="1"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n-GB" sz="2000" i="1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GB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GB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sz="2000" i="1">
                          <a:latin typeface="Cambria Math"/>
                        </a:rPr>
                        <m:t>/</m:t>
                      </m:r>
                      <m:r>
                        <a:rPr lang="en-GB" sz="2000" i="1">
                          <a:latin typeface="Cambria Math"/>
                        </a:rPr>
                        <m:t>𝑥</m:t>
                      </m:r>
                      <m:r>
                        <a:rPr lang="en-GB" sz="20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000" dirty="0" smtClean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AU" sz="24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2400" dirty="0" smtClean="0"/>
                  <a:t>To </a:t>
                </a:r>
                <a:r>
                  <a:rPr lang="en-US" sz="2400" dirty="0"/>
                  <a:t>minimize risk : choose the most probable case =&gt; choose the class with the highest posterior probability</a:t>
                </a:r>
                <a:endParaRPr lang="en-AU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9138" y="952498"/>
                <a:ext cx="7543800" cy="5715000"/>
              </a:xfrm>
              <a:blipFill rotWithShape="1">
                <a:blip r:embed="rId2"/>
                <a:stretch>
                  <a:fillRect l="-2506" t="-1599" r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/>
          <p:cNvSpPr/>
          <p:nvPr/>
        </p:nvSpPr>
        <p:spPr>
          <a:xfrm>
            <a:off x="1676400" y="1752600"/>
            <a:ext cx="293915" cy="89074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2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B3ED4C-BFC1-40CC-B16B-2328E1819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29" y="0"/>
            <a:ext cx="9982200" cy="128089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     Types of Loss Functions</a:t>
            </a:r>
            <a:endParaRPr lang="x-none" dirty="0">
              <a:solidFill>
                <a:schemeClr val="accent2"/>
              </a:solidFill>
            </a:endParaRPr>
          </a:p>
        </p:txBody>
      </p:sp>
      <p:sp>
        <p:nvSpPr>
          <p:cNvPr id="3" name="Round Same Side Corner Rectangle 2"/>
          <p:cNvSpPr/>
          <p:nvPr/>
        </p:nvSpPr>
        <p:spPr>
          <a:xfrm>
            <a:off x="3242963" y="1438814"/>
            <a:ext cx="2819400" cy="3960959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79646">
                  <a:lumMod val="5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314701" y="2086833"/>
                <a:ext cx="2675925" cy="2343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prstClr val="black"/>
                          </a:solidFill>
                          <a:latin typeface="Cambria Math"/>
                          <a:sym typeface="Wingdings" pitchFamily="2" charset="2"/>
                        </a:rPr>
                        <m:t>𝐿</m:t>
                      </m:r>
                      <m:d>
                        <m:d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sym typeface="Wingdings" pitchFamily="2" charset="2"/>
                            </a:rPr>
                            <m:t>𝜃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sym typeface="Wingdings" pitchFamily="2" charset="2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sym typeface="Wingdings" pitchFamily="2" charset="2"/>
                            </a:rPr>
                            <m:t>𝛿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GB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  <a:sym typeface="Wingdings" pitchFamily="2" charset="2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sym typeface="Wingdings" pitchFamily="2" charset="2"/>
                            </a:rPr>
                            <m:t>(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sym typeface="Wingdings" pitchFamily="2" charset="2"/>
                            </a:rPr>
                            <m:t>𝜃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sym typeface="Wingdings" pitchFamily="2" charset="2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  <a:sym typeface="Wingdings" pitchFamily="2" charset="2"/>
                                </a:rPr>
                                <m:t>𝜃</m:t>
                              </m:r>
                            </m:e>
                          </m:acc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sym typeface="Wingdings" pitchFamily="2" charset="2"/>
                            </a:rPr>
                            <m:t>)</m:t>
                          </m:r>
                        </m:e>
                        <m:sup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sym typeface="Wingdings" pitchFamily="2" charset="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>
                  <a:solidFill>
                    <a:prstClr val="black"/>
                  </a:solidFill>
                  <a:sym typeface="Wingdings" pitchFamily="2" charset="2"/>
                </a:endParaRPr>
              </a:p>
              <a:p>
                <a:pPr marL="285750" indent="-285750" algn="just">
                  <a:buFont typeface="Wingdings" pitchFamily="2" charset="2"/>
                  <a:buChar char="§"/>
                </a:pPr>
                <a:endParaRPr lang="en-GB" dirty="0">
                  <a:solidFill>
                    <a:prstClr val="black"/>
                  </a:solidFill>
                  <a:sym typeface="Wingdings" pitchFamily="2" charset="2"/>
                </a:endParaRPr>
              </a:p>
              <a:p>
                <a:pPr marL="285750" indent="-285750" algn="just">
                  <a:buFont typeface="Wingdings" pitchFamily="2" charset="2"/>
                  <a:buChar char="§"/>
                </a:pPr>
                <a:r>
                  <a:rPr lang="en-GB" dirty="0">
                    <a:solidFill>
                      <a:prstClr val="black"/>
                    </a:solidFill>
                    <a:sym typeface="Wingdings" pitchFamily="2" charset="2"/>
                  </a:rPr>
                  <a:t>Increases </a:t>
                </a:r>
                <a:r>
                  <a:rPr lang="en-GB" dirty="0" err="1">
                    <a:solidFill>
                      <a:prstClr val="black"/>
                    </a:solidFill>
                    <a:sym typeface="Wingdings" pitchFamily="2" charset="2"/>
                  </a:rPr>
                  <a:t>quadratically</a:t>
                </a:r>
                <a:r>
                  <a:rPr lang="en-GB" dirty="0">
                    <a:solidFill>
                      <a:prstClr val="black"/>
                    </a:solidFill>
                    <a:sym typeface="Wingdings" pitchFamily="2" charset="2"/>
                  </a:rPr>
                  <a:t> </a:t>
                </a:r>
                <a:endParaRPr lang="en-GB" dirty="0">
                  <a:solidFill>
                    <a:prstClr val="black"/>
                  </a:solidFill>
                  <a:sym typeface="Wingdings" pitchFamily="2" charset="2"/>
                </a:endParaRPr>
              </a:p>
              <a:p>
                <a:pPr algn="just"/>
                <a:r>
                  <a:rPr lang="en-GB" dirty="0">
                    <a:solidFill>
                      <a:prstClr val="black"/>
                    </a:solidFill>
                    <a:sym typeface="Wingdings" pitchFamily="2" charset="2"/>
                  </a:rPr>
                  <a:t> </a:t>
                </a:r>
                <a:r>
                  <a:rPr lang="en-GB" dirty="0">
                    <a:solidFill>
                      <a:prstClr val="black"/>
                    </a:solidFill>
                    <a:sym typeface="Wingdings" pitchFamily="2" charset="2"/>
                  </a:rPr>
                  <a:t>   based on the  difference</a:t>
                </a:r>
              </a:p>
              <a:p>
                <a:pPr marL="285750" indent="-285750" algn="just">
                  <a:buFont typeface="Wingdings" pitchFamily="2" charset="2"/>
                  <a:buChar char="§"/>
                </a:pPr>
                <a:endParaRPr lang="en-GB" dirty="0">
                  <a:solidFill>
                    <a:prstClr val="black"/>
                  </a:solidFill>
                  <a:sym typeface="Wingdings" pitchFamily="2" charset="2"/>
                </a:endParaRPr>
              </a:p>
              <a:p>
                <a:pPr marL="285750" indent="-285750" algn="just">
                  <a:buFont typeface="Wingdings" pitchFamily="2" charset="2"/>
                  <a:buChar char="§"/>
                </a:pPr>
                <a:r>
                  <a:rPr lang="en-GB" dirty="0">
                    <a:solidFill>
                      <a:prstClr val="black"/>
                    </a:solidFill>
                    <a:sym typeface="Wingdings" pitchFamily="2" charset="2"/>
                  </a:rPr>
                  <a:t>Is  used  in regression </a:t>
                </a:r>
              </a:p>
              <a:p>
                <a:pPr algn="just"/>
                <a:r>
                  <a:rPr lang="en-GB" dirty="0">
                    <a:solidFill>
                      <a:prstClr val="black"/>
                    </a:solidFill>
                    <a:sym typeface="Wingdings" pitchFamily="2" charset="2"/>
                  </a:rPr>
                  <a:t> </a:t>
                </a:r>
                <a:r>
                  <a:rPr lang="en-GB" dirty="0">
                    <a:solidFill>
                      <a:prstClr val="black"/>
                    </a:solidFill>
                    <a:sym typeface="Wingdings" pitchFamily="2" charset="2"/>
                  </a:rPr>
                  <a:t>     problems</a:t>
                </a:r>
              </a:p>
              <a:p>
                <a:r>
                  <a:rPr lang="en-GB" dirty="0">
                    <a:solidFill>
                      <a:prstClr val="black"/>
                    </a:solidFill>
                    <a:sym typeface="Wingdings" pitchFamily="2" charset="2"/>
                  </a:rPr>
                  <a:t> </a:t>
                </a:r>
                <a:endParaRPr lang="en-GB" dirty="0">
                  <a:solidFill>
                    <a:prstClr val="black"/>
                  </a:solidFill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701" y="2086833"/>
                <a:ext cx="2675925" cy="2343975"/>
              </a:xfrm>
              <a:prstGeom prst="rect">
                <a:avLst/>
              </a:prstGeom>
              <a:blipFill rotWithShape="1">
                <a:blip r:embed="rId3"/>
                <a:stretch>
                  <a:fillRect l="-2050" t="-779" r="-3645" b="-3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3226465" y="4633699"/>
            <a:ext cx="2835897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 Same Side Corner Rectangle 16"/>
              <p:cNvSpPr/>
              <p:nvPr/>
            </p:nvSpPr>
            <p:spPr>
              <a:xfrm>
                <a:off x="152400" y="1438814"/>
                <a:ext cx="2743200" cy="3810000"/>
              </a:xfrm>
              <a:prstGeom prst="round2Same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GB" i="1" dirty="0">
                  <a:solidFill>
                    <a:prstClr val="black"/>
                  </a:solidFill>
                  <a:latin typeface="Cambria Math"/>
                  <a:sym typeface="Wingdings" pitchFamily="2" charset="2"/>
                </a:endParaRPr>
              </a:p>
              <a:p>
                <a:pPr algn="just"/>
                <a:endParaRPr lang="en-GB" i="1" dirty="0">
                  <a:solidFill>
                    <a:prstClr val="black"/>
                  </a:solidFill>
                  <a:latin typeface="Cambria Math"/>
                  <a:sym typeface="Wingdings" pitchFamily="2" charset="2"/>
                </a:endParaRPr>
              </a:p>
              <a:p>
                <a:pPr algn="just"/>
                <a:endParaRPr lang="en-GB" i="1" dirty="0">
                  <a:solidFill>
                    <a:prstClr val="black"/>
                  </a:solidFill>
                  <a:latin typeface="Cambria Math"/>
                  <a:sym typeface="Wingdings" pitchFamily="2" charset="2"/>
                </a:endParaRPr>
              </a:p>
              <a:p>
                <a:pPr algn="just"/>
                <a:endParaRPr lang="en-GB" i="1" dirty="0">
                  <a:solidFill>
                    <a:prstClr val="black"/>
                  </a:solidFill>
                  <a:latin typeface="Cambria Math"/>
                  <a:sym typeface="Wingdings" pitchFamily="2" charset="2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GB" i="1">
                        <a:solidFill>
                          <a:prstClr val="black"/>
                        </a:solidFill>
                        <a:latin typeface="Cambria Math"/>
                        <a:sym typeface="Wingdings" pitchFamily="2" charset="2"/>
                      </a:rPr>
                      <m:t>𝐿</m:t>
                    </m:r>
                  </m:oMath>
                </a14:m>
                <a:r>
                  <a:rPr lang="en-GB" dirty="0">
                    <a:solidFill>
                      <a:prstClr val="black"/>
                    </a:solidFill>
                    <a:sym typeface="Wingdings" pitchFamily="2" charset="2"/>
                  </a:rPr>
                  <a:t>(</a:t>
                </a:r>
                <a:r>
                  <a:rPr lang="en-GB" dirty="0">
                    <a:solidFill>
                      <a:prstClr val="black"/>
                    </a:solidFill>
                    <a:ea typeface="Cambria Math"/>
                    <a:sym typeface="Wingdings" pitchFamily="2" charset="2"/>
                  </a:rPr>
                  <a:t>θ,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dirty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GB" i="1" dirty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sym typeface="Wingdings" pitchFamily="2" charset="2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GB" dirty="0">
                    <a:solidFill>
                      <a:prstClr val="black"/>
                    </a:solidFill>
                    <a:ea typeface="Cambria Math"/>
                    <a:sym typeface="Wingdings" pitchFamily="2" charset="2"/>
                  </a:rPr>
                  <a:t>)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prstClr val="black"/>
                        </a:solidFill>
                        <a:latin typeface="Cambria Math"/>
                        <a:ea typeface="Cambria Math"/>
                        <a:sym typeface="Wingdings" pitchFamily="2" charset="2"/>
                      </a:rPr>
                      <m:t>=</m:t>
                    </m:r>
                    <m:r>
                      <a:rPr lang="en-GB" i="1">
                        <a:solidFill>
                          <a:prstClr val="black"/>
                        </a:solidFill>
                        <a:latin typeface="Cambria Math"/>
                        <a:ea typeface="Cambria Math"/>
                        <a:sym typeface="Wingdings" pitchFamily="2" charset="2"/>
                      </a:rPr>
                      <m:t>𝜃</m:t>
                    </m:r>
                    <m:r>
                      <a:rPr lang="en-GB" i="1">
                        <a:solidFill>
                          <a:prstClr val="black"/>
                        </a:solidFill>
                        <a:latin typeface="Cambria Math"/>
                        <a:ea typeface="Cambria Math"/>
                        <a:sym typeface="Wingdings" pitchFamily="2" charset="2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sym typeface="Wingdings" pitchFamily="2" charset="2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GB" dirty="0">
                    <a:solidFill>
                      <a:prstClr val="black"/>
                    </a:solidFill>
                    <a:sym typeface="Wingdings" pitchFamily="2" charset="2"/>
                  </a:rPr>
                  <a:t>; if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prstClr val="black"/>
                        </a:solidFill>
                        <a:latin typeface="Cambria Math"/>
                        <a:ea typeface="Cambria Math"/>
                        <a:sym typeface="Wingdings" pitchFamily="2" charset="2"/>
                      </a:rPr>
                      <m:t>𝜃</m:t>
                    </m:r>
                    <m:r>
                      <a:rPr lang="en-GB" i="1">
                        <a:solidFill>
                          <a:prstClr val="black"/>
                        </a:solidFill>
                        <a:latin typeface="Cambria Math"/>
                        <a:ea typeface="Cambria Math"/>
                        <a:sym typeface="Wingdings" pitchFamily="2" charset="2"/>
                      </a:rPr>
                      <m:t>&gt;</m:t>
                    </m:r>
                    <m:acc>
                      <m:accPr>
                        <m:chr m:val="̂"/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sym typeface="Wingdings" pitchFamily="2" charset="2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GB" dirty="0">
                    <a:solidFill>
                      <a:prstClr val="black"/>
                    </a:solidFill>
                    <a:sym typeface="Wingdings" pitchFamily="2" charset="2"/>
                  </a:rPr>
                  <a:t>, and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GB" i="1">
                        <a:solidFill>
                          <a:prstClr val="black"/>
                        </a:solidFill>
                        <a:latin typeface="Cambria Math"/>
                        <a:sym typeface="Wingdings" pitchFamily="2" charset="2"/>
                      </a:rPr>
                      <m:t>𝐿</m:t>
                    </m:r>
                  </m:oMath>
                </a14:m>
                <a:r>
                  <a:rPr lang="en-GB" dirty="0">
                    <a:solidFill>
                      <a:prstClr val="black"/>
                    </a:solidFill>
                    <a:sym typeface="Wingdings" pitchFamily="2" charset="2"/>
                  </a:rPr>
                  <a:t>(</a:t>
                </a:r>
                <a:r>
                  <a:rPr lang="en-GB" dirty="0">
                    <a:solidFill>
                      <a:prstClr val="black"/>
                    </a:solidFill>
                    <a:ea typeface="Cambria Math"/>
                    <a:sym typeface="Wingdings" pitchFamily="2" charset="2"/>
                  </a:rPr>
                  <a:t>θ,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dirty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GB" i="1" dirty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sym typeface="Wingdings" pitchFamily="2" charset="2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GB" dirty="0">
                    <a:solidFill>
                      <a:prstClr val="black"/>
                    </a:solidFill>
                    <a:ea typeface="Cambria Math"/>
                    <a:sym typeface="Wingdings" pitchFamily="2" charset="2"/>
                  </a:rPr>
                  <a:t>)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prstClr val="black"/>
                        </a:solidFill>
                        <a:latin typeface="Cambria Math"/>
                        <a:ea typeface="Cambria Math"/>
                        <a:sym typeface="Wingdings" pitchFamily="2" charset="2"/>
                      </a:rPr>
                      <m:t>=</m:t>
                    </m:r>
                    <m:acc>
                      <m:accPr>
                        <m:chr m:val="̂"/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sym typeface="Wingdings" pitchFamily="2" charset="2"/>
                          </a:rPr>
                          <m:t>𝜃</m:t>
                        </m:r>
                      </m:e>
                    </m:acc>
                    <m:r>
                      <a:rPr lang="en-GB">
                        <a:solidFill>
                          <a:prstClr val="black"/>
                        </a:solidFill>
                        <a:latin typeface="Cambria Math"/>
                        <a:ea typeface="Cambria Math"/>
                        <a:sym typeface="Wingdings" pitchFamily="2" charset="2"/>
                      </a:rPr>
                      <m:t> −</m:t>
                    </m:r>
                    <m:r>
                      <a:rPr lang="en-GB" i="1">
                        <a:solidFill>
                          <a:prstClr val="black"/>
                        </a:solidFill>
                        <a:latin typeface="Cambria Math"/>
                        <a:ea typeface="Cambria Math"/>
                        <a:sym typeface="Wingdings" pitchFamily="2" charset="2"/>
                      </a:rPr>
                      <m:t>𝜃</m:t>
                    </m:r>
                  </m:oMath>
                </a14:m>
                <a:r>
                  <a:rPr lang="en-GB" dirty="0">
                    <a:solidFill>
                      <a:prstClr val="black"/>
                    </a:solidFill>
                    <a:sym typeface="Wingdings" pitchFamily="2" charset="2"/>
                  </a:rPr>
                  <a:t>;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sym typeface="Wingdings" pitchFamily="2" charset="2"/>
                          </a:rPr>
                          <m:t>𝜃</m:t>
                        </m:r>
                      </m:e>
                    </m:acc>
                    <m:r>
                      <a:rPr lang="en-GB" i="1">
                        <a:solidFill>
                          <a:prstClr val="black"/>
                        </a:solidFill>
                        <a:latin typeface="Cambria Math"/>
                        <a:ea typeface="Cambria Math"/>
                        <a:sym typeface="Wingdings" pitchFamily="2" charset="2"/>
                      </a:rPr>
                      <m:t>&gt;</m:t>
                    </m:r>
                    <m:r>
                      <a:rPr lang="en-GB" i="1">
                        <a:solidFill>
                          <a:prstClr val="black"/>
                        </a:solidFill>
                        <a:latin typeface="Cambria Math"/>
                        <a:ea typeface="Cambria Math"/>
                        <a:sym typeface="Wingdings" pitchFamily="2" charset="2"/>
                      </a:rPr>
                      <m:t>𝜃</m:t>
                    </m:r>
                  </m:oMath>
                </a14:m>
                <a:endParaRPr lang="en-GB" dirty="0">
                  <a:solidFill>
                    <a:prstClr val="black"/>
                  </a:solidFill>
                  <a:sym typeface="Wingdings" pitchFamily="2" charset="2"/>
                </a:endParaRPr>
              </a:p>
              <a:p>
                <a:pPr marL="285750" indent="-285750" algn="just">
                  <a:buFont typeface="Wingdings" pitchFamily="2" charset="2"/>
                  <a:buChar char="§"/>
                </a:pPr>
                <a:endParaRPr lang="en-GB" dirty="0">
                  <a:solidFill>
                    <a:prstClr val="black"/>
                  </a:solidFill>
                  <a:sym typeface="Wingdings" pitchFamily="2" charset="2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GB" dirty="0">
                    <a:solidFill>
                      <a:prstClr val="black"/>
                    </a:solidFill>
                    <a:sym typeface="Wingdings" pitchFamily="2" charset="2"/>
                  </a:rPr>
                  <a:t>This is 0 if  the prediction is  correct and </a:t>
                </a:r>
              </a:p>
              <a:p>
                <a:endParaRPr lang="en-GB" dirty="0">
                  <a:solidFill>
                    <a:prstClr val="black"/>
                  </a:solidFill>
                  <a:sym typeface="Wingdings" pitchFamily="2" charset="2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GB" dirty="0">
                    <a:solidFill>
                      <a:prstClr val="black"/>
                    </a:solidFill>
                    <a:sym typeface="Wingdings" pitchFamily="2" charset="2"/>
                  </a:rPr>
                  <a:t>Is 1 if the  prediction is  not correct</a:t>
                </a:r>
              </a:p>
              <a:p>
                <a:pPr algn="just"/>
                <a:endParaRPr lang="en-GB" dirty="0">
                  <a:solidFill>
                    <a:srgbClr val="FF0000"/>
                  </a:solidFill>
                  <a:sym typeface="Wingdings" pitchFamily="2" charset="2"/>
                </a:endParaRPr>
              </a:p>
              <a:p>
                <a:pPr marL="285750" indent="-285750" algn="just">
                  <a:buFont typeface="Wingdings" pitchFamily="2" charset="2"/>
                  <a:buChar char="§"/>
                </a:pPr>
                <a:endParaRPr lang="en-GB" dirty="0">
                  <a:solidFill>
                    <a:srgbClr val="FF0000"/>
                  </a:solidFill>
                  <a:sym typeface="Wingdings" pitchFamily="2" charset="2"/>
                </a:endParaRPr>
              </a:p>
              <a:p>
                <a:pPr marL="285750" indent="-285750" algn="just">
                  <a:buFont typeface="Wingdings" pitchFamily="2" charset="2"/>
                  <a:buChar char="§"/>
                </a:pPr>
                <a:endParaRPr lang="en-GB" dirty="0">
                  <a:solidFill>
                    <a:srgbClr val="FF0000"/>
                  </a:solidFill>
                  <a:sym typeface="Wingdings" pitchFamily="2" charset="2"/>
                </a:endParaRPr>
              </a:p>
              <a:p>
                <a:pPr marL="285750" indent="-285750" algn="just">
                  <a:buFont typeface="Wingdings" pitchFamily="2" charset="2"/>
                  <a:buChar char="§"/>
                </a:pPr>
                <a:endParaRPr lang="en-GB" dirty="0">
                  <a:solidFill>
                    <a:srgbClr val="FF0000"/>
                  </a:solidFill>
                  <a:sym typeface="Wingdings" pitchFamily="2" charset="2"/>
                </a:endParaRPr>
              </a:p>
              <a:p>
                <a:pPr algn="just"/>
                <a:r>
                  <a:rPr lang="en-GB" dirty="0">
                    <a:solidFill>
                      <a:prstClr val="white"/>
                    </a:solidFill>
                    <a:sym typeface="Wingdings" pitchFamily="2" charset="2"/>
                  </a:rPr>
                  <a:t> </a:t>
                </a:r>
                <a:r>
                  <a:rPr lang="en-GB" dirty="0">
                    <a:solidFill>
                      <a:prstClr val="white"/>
                    </a:solidFill>
                    <a:sym typeface="Wingdings" pitchFamily="2" charset="2"/>
                  </a:rPr>
                  <a:t>     problems</a:t>
                </a:r>
              </a:p>
            </p:txBody>
          </p:sp>
        </mc:Choice>
        <mc:Fallback xmlns="">
          <p:sp>
            <p:nvSpPr>
              <p:cNvPr id="17" name="Round Same Side Corner 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438814"/>
                <a:ext cx="2743200" cy="3810000"/>
              </a:xfrm>
              <a:prstGeom prst="round2SameRect">
                <a:avLst/>
              </a:prstGeom>
              <a:blipFill rotWithShape="1">
                <a:blip r:embed="rId4"/>
                <a:stretch>
                  <a:fillRect t="-18820" r="-221" b="-24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152400" y="4620652"/>
            <a:ext cx="2743200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27393" y="4633699"/>
            <a:ext cx="533399" cy="859733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02735" y="4753442"/>
            <a:ext cx="1503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prstClr val="white"/>
                </a:solidFill>
              </a:rPr>
              <a:t>Squared Error</a:t>
            </a:r>
          </a:p>
          <a:p>
            <a:r>
              <a:rPr lang="en-GB" b="1" dirty="0">
                <a:solidFill>
                  <a:prstClr val="white"/>
                </a:solidFill>
              </a:rPr>
              <a:t>Loss Function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2400" y="4763869"/>
            <a:ext cx="21752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prstClr val="white"/>
                </a:solidFill>
              </a:rPr>
              <a:t>Zero-One Loss </a:t>
            </a:r>
          </a:p>
          <a:p>
            <a:r>
              <a:rPr lang="en-GB" b="1" dirty="0">
                <a:solidFill>
                  <a:prstClr val="white"/>
                </a:solidFill>
              </a:rPr>
              <a:t>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 Same Side Corner Rectangle 22"/>
              <p:cNvSpPr/>
              <p:nvPr/>
            </p:nvSpPr>
            <p:spPr>
              <a:xfrm>
                <a:off x="6327742" y="1438815"/>
                <a:ext cx="2743200" cy="3498386"/>
              </a:xfrm>
              <a:prstGeom prst="round2Same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GB" i="1" dirty="0">
                  <a:solidFill>
                    <a:prstClr val="black"/>
                  </a:solidFill>
                  <a:latin typeface="Cambria Math"/>
                  <a:sym typeface="Wingdings" pitchFamily="2" charset="2"/>
                </a:endParaRPr>
              </a:p>
              <a:p>
                <a:pPr algn="just"/>
                <a:endParaRPr lang="en-GB" i="1" dirty="0">
                  <a:solidFill>
                    <a:prstClr val="black"/>
                  </a:solidFill>
                  <a:latin typeface="Cambria Math"/>
                  <a:sym typeface="Wingdings" pitchFamily="2" charset="2"/>
                </a:endParaRPr>
              </a:p>
              <a:p>
                <a:pPr algn="just"/>
                <a:endParaRPr lang="en-GB" i="1" dirty="0">
                  <a:solidFill>
                    <a:prstClr val="black"/>
                  </a:solidFill>
                  <a:latin typeface="Cambria Math"/>
                  <a:sym typeface="Wingdings" pitchFamily="2" charset="2"/>
                </a:endParaRPr>
              </a:p>
              <a:p>
                <a:pPr algn="just"/>
                <a:endParaRPr lang="en-GB" i="1" dirty="0">
                  <a:solidFill>
                    <a:prstClr val="black"/>
                  </a:solidFill>
                  <a:latin typeface="Cambria Math"/>
                  <a:sym typeface="Wingdings" pitchFamily="2" charset="2"/>
                </a:endParaRPr>
              </a:p>
              <a:p>
                <a:pPr algn="just"/>
                <a:endParaRPr lang="en-GB" i="1" dirty="0">
                  <a:solidFill>
                    <a:prstClr val="black"/>
                  </a:solidFill>
                  <a:latin typeface="Cambria Math"/>
                  <a:sym typeface="Wingdings" pitchFamily="2" charset="2"/>
                </a:endParaRPr>
              </a:p>
              <a:p>
                <a:pPr algn="just"/>
                <a:endParaRPr lang="en-GB" i="1" dirty="0">
                  <a:solidFill>
                    <a:prstClr val="black"/>
                  </a:solidFill>
                  <a:latin typeface="Cambria Math"/>
                  <a:sym typeface="Wingdings" pitchFamily="2" charset="2"/>
                </a:endParaRPr>
              </a:p>
              <a:p>
                <a:pPr algn="just"/>
                <a:endParaRPr lang="en-GB" i="1" dirty="0">
                  <a:solidFill>
                    <a:prstClr val="black"/>
                  </a:solidFill>
                  <a:latin typeface="Cambria Math"/>
                  <a:sym typeface="Wingdings" pitchFamily="2" charset="2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GB" i="1">
                        <a:solidFill>
                          <a:prstClr val="black"/>
                        </a:solidFill>
                        <a:latin typeface="Cambria Math"/>
                        <a:sym typeface="Wingdings" pitchFamily="2" charset="2"/>
                      </a:rPr>
                      <m:t>𝐿</m:t>
                    </m:r>
                  </m:oMath>
                </a14:m>
                <a:r>
                  <a:rPr lang="en-GB" dirty="0">
                    <a:solidFill>
                      <a:prstClr val="black"/>
                    </a:solidFill>
                    <a:sym typeface="Wingdings" pitchFamily="2" charset="2"/>
                  </a:rPr>
                  <a:t>(</a:t>
                </a:r>
                <a:r>
                  <a:rPr lang="en-GB" dirty="0">
                    <a:solidFill>
                      <a:prstClr val="black"/>
                    </a:solidFill>
                    <a:ea typeface="Cambria Math"/>
                    <a:sym typeface="Wingdings" pitchFamily="2" charset="2"/>
                  </a:rPr>
                  <a:t>θ,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dirty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GB" i="1" dirty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sym typeface="Wingdings" pitchFamily="2" charset="2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GB" dirty="0">
                    <a:solidFill>
                      <a:prstClr val="black"/>
                    </a:solidFill>
                    <a:ea typeface="Cambria Math"/>
                    <a:sym typeface="Wingdings" pitchFamily="2" charset="2"/>
                  </a:rPr>
                  <a:t>)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prstClr val="black"/>
                        </a:solidFill>
                        <a:latin typeface="Cambria Math"/>
                        <a:ea typeface="Cambria Math"/>
                        <a:sym typeface="Wingdings" pitchFamily="2" charset="2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prstClr val="black"/>
                        </a:solidFill>
                      </a:rPr>
                      <m:t>|</m:t>
                    </m:r>
                    <m:r>
                      <a:rPr lang="en-GB" i="1">
                        <a:solidFill>
                          <a:prstClr val="black"/>
                        </a:solidFill>
                        <a:latin typeface="Cambria Math"/>
                        <a:ea typeface="Cambria Math"/>
                        <a:sym typeface="Wingdings" pitchFamily="2" charset="2"/>
                      </a:rPr>
                      <m:t>𝜃</m:t>
                    </m:r>
                    <m:r>
                      <a:rPr lang="en-GB" i="1">
                        <a:solidFill>
                          <a:prstClr val="black"/>
                        </a:solidFill>
                        <a:latin typeface="Cambria Math"/>
                        <a:ea typeface="Cambria Math"/>
                        <a:sym typeface="Wingdings" pitchFamily="2" charset="2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sym typeface="Wingdings" pitchFamily="2" charset="2"/>
                          </a:rPr>
                          <m:t>𝜃</m:t>
                        </m:r>
                      </m:e>
                    </m:acc>
                    <m:r>
                      <m:rPr>
                        <m:nor/>
                      </m:rPr>
                      <a:rPr lang="en-US">
                        <a:solidFill>
                          <a:prstClr val="black"/>
                        </a:solidFill>
                      </a:rPr>
                      <m:t>|</m:t>
                    </m:r>
                  </m:oMath>
                </a14:m>
                <a:endParaRPr lang="en-GB" dirty="0">
                  <a:solidFill>
                    <a:prstClr val="black"/>
                  </a:solidFill>
                  <a:sym typeface="Wingdings" pitchFamily="2" charset="2"/>
                </a:endParaRPr>
              </a:p>
              <a:p>
                <a:pPr marL="285750" indent="-285750" algn="just">
                  <a:buFont typeface="Wingdings" pitchFamily="2" charset="2"/>
                  <a:buChar char="§"/>
                </a:pPr>
                <a:endParaRPr lang="en-GB" dirty="0">
                  <a:solidFill>
                    <a:prstClr val="black"/>
                  </a:solidFill>
                  <a:sym typeface="Wingdings" pitchFamily="2" charset="2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GB" dirty="0">
                    <a:solidFill>
                      <a:prstClr val="black"/>
                    </a:solidFill>
                    <a:sym typeface="Wingdings" pitchFamily="2" charset="2"/>
                  </a:rPr>
                  <a:t>Increase  linearly with  the difference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GB" dirty="0">
                  <a:solidFill>
                    <a:prstClr val="black"/>
                  </a:solidFill>
                  <a:sym typeface="Wingdings" pitchFamily="2" charset="2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GB" dirty="0">
                  <a:solidFill>
                    <a:prstClr val="black"/>
                  </a:solidFill>
                  <a:sym typeface="Wingdings" pitchFamily="2" charset="2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GB" dirty="0">
                  <a:solidFill>
                    <a:prstClr val="black"/>
                  </a:solidFill>
                  <a:sym typeface="Wingdings" pitchFamily="2" charset="2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GB" dirty="0">
                  <a:solidFill>
                    <a:prstClr val="black"/>
                  </a:solidFill>
                  <a:sym typeface="Wingdings" pitchFamily="2" charset="2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GB" dirty="0">
                  <a:solidFill>
                    <a:prstClr val="black"/>
                  </a:solidFill>
                  <a:sym typeface="Wingdings" pitchFamily="2" charset="2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GB" dirty="0">
                  <a:solidFill>
                    <a:prstClr val="black"/>
                  </a:solidFill>
                  <a:sym typeface="Wingdings" pitchFamily="2" charset="2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GB" dirty="0">
                  <a:solidFill>
                    <a:srgbClr val="FF0000"/>
                  </a:solidFill>
                  <a:sym typeface="Wingdings" pitchFamily="2" charset="2"/>
                </a:endParaRPr>
              </a:p>
              <a:p>
                <a:pPr marL="285750" indent="-285750" algn="just">
                  <a:buFont typeface="Wingdings" pitchFamily="2" charset="2"/>
                  <a:buChar char="§"/>
                </a:pPr>
                <a:endParaRPr lang="en-GB" dirty="0">
                  <a:solidFill>
                    <a:srgbClr val="FF0000"/>
                  </a:solidFill>
                  <a:sym typeface="Wingdings" pitchFamily="2" charset="2"/>
                </a:endParaRPr>
              </a:p>
              <a:p>
                <a:pPr marL="285750" indent="-285750" algn="just">
                  <a:buFont typeface="Wingdings" pitchFamily="2" charset="2"/>
                  <a:buChar char="§"/>
                </a:pPr>
                <a:endParaRPr lang="en-GB" dirty="0">
                  <a:solidFill>
                    <a:srgbClr val="FF0000"/>
                  </a:solidFill>
                  <a:sym typeface="Wingdings" pitchFamily="2" charset="2"/>
                </a:endParaRPr>
              </a:p>
              <a:p>
                <a:pPr marL="285750" indent="-285750" algn="just">
                  <a:buFont typeface="Wingdings" pitchFamily="2" charset="2"/>
                  <a:buChar char="§"/>
                </a:pPr>
                <a:endParaRPr lang="en-GB" dirty="0">
                  <a:solidFill>
                    <a:srgbClr val="FF0000"/>
                  </a:solidFill>
                  <a:sym typeface="Wingdings" pitchFamily="2" charset="2"/>
                </a:endParaRPr>
              </a:p>
              <a:p>
                <a:pPr algn="just"/>
                <a:r>
                  <a:rPr lang="en-GB" dirty="0">
                    <a:solidFill>
                      <a:prstClr val="white"/>
                    </a:solidFill>
                    <a:sym typeface="Wingdings" pitchFamily="2" charset="2"/>
                  </a:rPr>
                  <a:t> </a:t>
                </a:r>
                <a:r>
                  <a:rPr lang="en-GB" dirty="0">
                    <a:solidFill>
                      <a:prstClr val="white"/>
                    </a:solidFill>
                    <a:sym typeface="Wingdings" pitchFamily="2" charset="2"/>
                  </a:rPr>
                  <a:t>     problems</a:t>
                </a:r>
              </a:p>
            </p:txBody>
          </p:sp>
        </mc:Choice>
        <mc:Fallback xmlns="">
          <p:sp>
            <p:nvSpPr>
              <p:cNvPr id="23" name="Round Same Side Corner 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742" y="1438815"/>
                <a:ext cx="2743200" cy="3498386"/>
              </a:xfrm>
              <a:prstGeom prst="round2SameRect">
                <a:avLst/>
              </a:prstGeom>
              <a:blipFill rotWithShape="1">
                <a:blip r:embed="rId6"/>
                <a:stretch>
                  <a:fillRect t="-36632" b="-42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6327742" y="4763869"/>
            <a:ext cx="2743200" cy="720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solidFill>
                  <a:prstClr val="white"/>
                </a:solidFill>
              </a:rPr>
              <a:t>Absolute Error</a:t>
            </a:r>
          </a:p>
          <a:p>
            <a:r>
              <a:rPr lang="en-GB" b="1" dirty="0">
                <a:solidFill>
                  <a:prstClr val="white"/>
                </a:solidFill>
              </a:rPr>
              <a:t>Loss Function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565" y="4763868"/>
            <a:ext cx="475880" cy="720175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636" y="4633221"/>
            <a:ext cx="552450" cy="885825"/>
          </a:xfrm>
          <a:prstGeom prst="ellipse">
            <a:avLst/>
          </a:prstGeom>
          <a:ln w="9525">
            <a:solidFill>
              <a:srgbClr val="002060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89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ADE920-401B-434E-A588-B7A4C9679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53" y="294171"/>
            <a:ext cx="5829299" cy="1280890"/>
          </a:xfrm>
        </p:spPr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  <a:latin typeface="+mn-lt"/>
              </a:rPr>
              <a:t>Naïve Bayes Classifier</a:t>
            </a:r>
            <a:endParaRPr lang="x-non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C5249CDC-AE58-4E75-9385-3D81C5034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257" y="1293963"/>
            <a:ext cx="7912580" cy="529206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 smtClean="0">
                <a:latin typeface="+mn-lt"/>
              </a:rPr>
              <a:t>A simplified </a:t>
            </a:r>
            <a:r>
              <a:rPr lang="en-US" sz="2000" dirty="0">
                <a:latin typeface="+mn-lt"/>
              </a:rPr>
              <a:t>approach to the Bayes</a:t>
            </a:r>
            <a:r>
              <a:rPr lang="en-US" sz="2000" dirty="0" smtClean="0">
                <a:latin typeface="+mn-lt"/>
              </a:rPr>
              <a:t>’ classifier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 smtClean="0">
                <a:latin typeface="+mn-lt"/>
              </a:rPr>
              <a:t>The attributes                           </a:t>
            </a:r>
            <a:r>
              <a:rPr lang="en-US" sz="2000" dirty="0">
                <a:latin typeface="+mn-lt"/>
              </a:rPr>
              <a:t>of an instance/example </a:t>
            </a:r>
            <a:r>
              <a:rPr lang="en-US" sz="2000" dirty="0" smtClean="0">
                <a:latin typeface="+mn-lt"/>
              </a:rPr>
              <a:t>        are </a:t>
            </a:r>
            <a:r>
              <a:rPr lang="en-US" sz="2000" dirty="0">
                <a:latin typeface="+mn-lt"/>
              </a:rPr>
              <a:t>assumed to be independent conditioned on a given class </a:t>
            </a:r>
            <a:r>
              <a:rPr lang="en-US" sz="2000" dirty="0" smtClean="0">
                <a:latin typeface="+mn-lt"/>
              </a:rPr>
              <a:t>hypothesis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 smtClean="0">
                <a:latin typeface="+mn-lt"/>
              </a:rPr>
              <a:t>Naïve </a:t>
            </a:r>
            <a:r>
              <a:rPr lang="en-US" sz="2000" dirty="0">
                <a:latin typeface="+mn-lt"/>
              </a:rPr>
              <a:t>Bayes </a:t>
            </a:r>
            <a:r>
              <a:rPr lang="en-US" sz="2000" dirty="0" smtClean="0">
                <a:latin typeface="+mn-lt"/>
              </a:rPr>
              <a:t>assumption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latin typeface="+mn-lt"/>
            </a:endParaRPr>
          </a:p>
          <a:p>
            <a:pPr>
              <a:buFont typeface="Wingdings" pitchFamily="2" charset="2"/>
              <a:buChar char="Ø"/>
            </a:pPr>
            <a:endParaRPr lang="en-US" sz="2000" dirty="0" smtClean="0">
              <a:latin typeface="+mn-lt"/>
            </a:endParaRP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+mn-lt"/>
              </a:rPr>
              <a:t>Naïve Bayes </a:t>
            </a:r>
            <a:r>
              <a:rPr lang="en-US" sz="2000" dirty="0" smtClean="0">
                <a:latin typeface="+mn-lt"/>
              </a:rPr>
              <a:t>Classifier</a:t>
            </a:r>
          </a:p>
          <a:p>
            <a:pPr marL="0" indent="0">
              <a:buNone/>
            </a:pPr>
            <a:endParaRPr lang="en-GB" sz="2600" dirty="0">
              <a:solidFill>
                <a:srgbClr val="002060"/>
              </a:solidFill>
              <a:latin typeface="Garamond" pitchFamily="18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9093706"/>
              </p:ext>
            </p:extLst>
          </p:nvPr>
        </p:nvGraphicFramePr>
        <p:xfrm>
          <a:off x="4529138" y="3319463"/>
          <a:ext cx="85725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9138" y="3319463"/>
                        <a:ext cx="85725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03258"/>
            <a:ext cx="1215126" cy="35548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9" y="1610320"/>
            <a:ext cx="212322" cy="2962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14600"/>
            <a:ext cx="3648974" cy="557999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05200"/>
            <a:ext cx="4384511" cy="2222404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964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3ADE920-401B-434E-A588-B7A4C9679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02" y="199954"/>
            <a:ext cx="5829299" cy="128089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Example </a:t>
            </a:r>
            <a:r>
              <a:rPr lang="en-US" dirty="0" smtClean="0">
                <a:solidFill>
                  <a:schemeClr val="accent2"/>
                </a:solidFill>
                <a:latin typeface="+mn-lt"/>
              </a:rPr>
              <a:t>1: Naïve  Bayes Classifier</a:t>
            </a:r>
            <a:endParaRPr lang="x-none" dirty="0">
              <a:solidFill>
                <a:schemeClr val="accent2"/>
              </a:solidFill>
              <a:latin typeface="+mn-lt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4939597"/>
              </p:ext>
            </p:extLst>
          </p:nvPr>
        </p:nvGraphicFramePr>
        <p:xfrm>
          <a:off x="4529138" y="3319463"/>
          <a:ext cx="85725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9138" y="3319463"/>
                        <a:ext cx="85725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92" y="1466491"/>
            <a:ext cx="4535987" cy="3638909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779" y="1466491"/>
            <a:ext cx="4256488" cy="5089584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437849" y="1089010"/>
            <a:ext cx="15390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Garamond" pitchFamily="18" charset="0"/>
              </a:rPr>
              <a:t>Solution</a:t>
            </a:r>
            <a:endParaRPr lang="en-US" sz="2400" b="1" dirty="0">
              <a:solidFill>
                <a:srgbClr val="002060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26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ADE920-401B-434E-A588-B7A4C9679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459" y="226183"/>
            <a:ext cx="5829299" cy="661226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accent2"/>
                </a:solidFill>
                <a:latin typeface="+mn-lt"/>
              </a:rPr>
              <a:t>Tutorial Questions</a:t>
            </a:r>
            <a:endParaRPr lang="x-none" dirty="0">
              <a:solidFill>
                <a:schemeClr val="accent2"/>
              </a:solidFill>
              <a:latin typeface="+mn-lt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963566"/>
              </p:ext>
            </p:extLst>
          </p:nvPr>
        </p:nvGraphicFramePr>
        <p:xfrm>
          <a:off x="4529138" y="3319463"/>
          <a:ext cx="85725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4529138" y="3319463"/>
                        <a:ext cx="85725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80416" y="1371600"/>
            <a:ext cx="5867400" cy="3170099"/>
          </a:xfrm>
          <a:prstGeom prst="rect">
            <a:avLst/>
          </a:prstGeom>
          <a:solidFill>
            <a:schemeClr val="bg1"/>
          </a:solidFill>
          <a:ln w="9525">
            <a:solidFill>
              <a:srgbClr val="C00000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a typeface="Noto Sans CJK SC Regular"/>
                <a:cs typeface="Courier New" pitchFamily="49" charset="0"/>
              </a:rPr>
              <a:t>Question One: </a:t>
            </a:r>
            <a:r>
              <a:rPr lang="en-US" altLang="zh-CN" sz="2000" dirty="0">
                <a:solidFill>
                  <a:prstClr val="black"/>
                </a:solidFill>
                <a:ea typeface="Noto Sans CJK SC Regular"/>
                <a:cs typeface="Courier New" pitchFamily="49" charset="0"/>
              </a:rPr>
              <a:t>Suppose a Gaussian density is used and we have the following data:</a:t>
            </a:r>
            <a:endParaRPr lang="en-GB" altLang="zh-CN" sz="2000" dirty="0">
              <a:solidFill>
                <a:prstClr val="black"/>
              </a:solidFill>
              <a:cs typeface="Arial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prstClr val="black"/>
              </a:solidFill>
              <a:cs typeface="Arial" pitchFamily="34" charset="0"/>
            </a:endParaRPr>
          </a:p>
          <a:p>
            <a:pPr marL="400050" indent="-40005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romanLcPeriod"/>
            </a:pPr>
            <a:r>
              <a:rPr lang="en-US" altLang="zh-CN" sz="2000" dirty="0">
                <a:solidFill>
                  <a:prstClr val="black"/>
                </a:solidFill>
                <a:ea typeface="Noto Sans CJK SC Regular"/>
                <a:cs typeface="Courier New" pitchFamily="49" charset="0"/>
              </a:rPr>
              <a:t>Compute the mean and variance of both classes?</a:t>
            </a:r>
          </a:p>
          <a:p>
            <a:pPr marL="400050" indent="-40005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romanLcPeriod"/>
            </a:pPr>
            <a:r>
              <a:rPr lang="en-US" altLang="zh-CN" sz="2000" dirty="0">
                <a:solidFill>
                  <a:prstClr val="black"/>
                </a:solidFill>
                <a:ea typeface="Noto Sans CJK SC Regular"/>
                <a:cs typeface="Courier New" pitchFamily="49" charset="0"/>
              </a:rPr>
              <a:t>Suppose an unclassified person has a length of 175cm. What is the most probable gender of this person according to our model and what is the probability of this prediction? 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FF0000"/>
                </a:solidFill>
                <a:ea typeface="Noto Sans CJK SC Regular"/>
                <a:cs typeface="Courier New" pitchFamily="49" charset="0"/>
              </a:rPr>
              <a:t>Hint: The  likelihood  probability can be  computed  using   Normal or Gaussian Distribution</a:t>
            </a:r>
            <a:endParaRPr lang="en-US" altLang="zh-CN" sz="2000" dirty="0">
              <a:solidFill>
                <a:srgbClr val="FF0000"/>
              </a:solidFill>
              <a:cs typeface="Arial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909084"/>
              </p:ext>
            </p:extLst>
          </p:nvPr>
        </p:nvGraphicFramePr>
        <p:xfrm>
          <a:off x="6324600" y="1288288"/>
          <a:ext cx="2590799" cy="52766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2000"/>
                <a:gridCol w="863600"/>
                <a:gridCol w="965199"/>
              </a:tblGrid>
              <a:tr h="6890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Garamond" pitchFamily="18" charset="0"/>
                        </a:rPr>
                        <a:t>Data No.</a:t>
                      </a:r>
                      <a:endParaRPr lang="en-US" sz="1800" kern="100" dirty="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26194" marR="26194" marT="34925" marB="3492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Garamond" pitchFamily="18" charset="0"/>
                        </a:rPr>
                        <a:t>       Size</a:t>
                      </a:r>
                      <a:endParaRPr lang="en-US" sz="1800" kern="100" dirty="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26194" marR="26194" marT="34925" marB="3492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Garamond" pitchFamily="18" charset="0"/>
                        </a:rPr>
                        <a:t>    Gender</a:t>
                      </a:r>
                      <a:endParaRPr lang="en-US" sz="1800" kern="100" dirty="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26194" marR="26194" marT="34925" marB="34925"/>
                </a:tc>
              </a:tr>
              <a:tr h="5719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Garamond" pitchFamily="18" charset="0"/>
                        </a:rPr>
                        <a:t>1</a:t>
                      </a:r>
                      <a:endParaRPr lang="en-US" sz="1800" kern="100" dirty="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26194" marR="26194" marT="34925" marB="3492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Garamond" pitchFamily="18" charset="0"/>
                        </a:rPr>
                        <a:t>        180</a:t>
                      </a:r>
                      <a:endParaRPr lang="en-US" sz="1800" kern="10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26194" marR="26194" marT="34925" marB="3492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Garamond" pitchFamily="18" charset="0"/>
                        </a:rPr>
                        <a:t>    male</a:t>
                      </a:r>
                      <a:endParaRPr lang="en-US" sz="1800" kern="100" dirty="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26194" marR="26194" marT="34925" marB="34925"/>
                </a:tc>
              </a:tr>
              <a:tr h="5719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Garamond" pitchFamily="18" charset="0"/>
                        </a:rPr>
                        <a:t>2</a:t>
                      </a:r>
                      <a:endParaRPr lang="en-US" sz="1800" kern="100" dirty="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26194" marR="26194" marT="34925" marB="3492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Garamond" pitchFamily="18" charset="0"/>
                        </a:rPr>
                        <a:t>        190</a:t>
                      </a:r>
                      <a:endParaRPr lang="en-US" sz="1800" kern="10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26194" marR="26194" marT="34925" marB="3492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Garamond" pitchFamily="18" charset="0"/>
                        </a:rPr>
                        <a:t>    male</a:t>
                      </a:r>
                      <a:endParaRPr lang="en-US" sz="1800" kern="100" dirty="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26194" marR="26194" marT="34925" marB="34925"/>
                </a:tc>
              </a:tr>
              <a:tr h="5719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Garamond" pitchFamily="18" charset="0"/>
                        </a:rPr>
                        <a:t>3</a:t>
                      </a:r>
                      <a:endParaRPr lang="en-US" sz="1800" kern="10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26194" marR="26194" marT="34925" marB="3492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Garamond" pitchFamily="18" charset="0"/>
                        </a:rPr>
                        <a:t>        170</a:t>
                      </a:r>
                      <a:endParaRPr lang="en-US" sz="1800" kern="100" dirty="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26194" marR="26194" marT="34925" marB="3492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Garamond" pitchFamily="18" charset="0"/>
                        </a:rPr>
                        <a:t>    female</a:t>
                      </a:r>
                      <a:endParaRPr lang="en-US" sz="1800" kern="100" dirty="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26194" marR="26194" marT="34925" marB="34925"/>
                </a:tc>
              </a:tr>
              <a:tr h="5719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Garamond" pitchFamily="18" charset="0"/>
                        </a:rPr>
                        <a:t>4</a:t>
                      </a:r>
                      <a:endParaRPr lang="en-US" sz="1800" kern="10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26194" marR="26194" marT="34925" marB="3492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Garamond" pitchFamily="18" charset="0"/>
                        </a:rPr>
                        <a:t>        200</a:t>
                      </a:r>
                      <a:endParaRPr lang="en-US" sz="1800" kern="10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26194" marR="26194" marT="34925" marB="3492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Garamond" pitchFamily="18" charset="0"/>
                        </a:rPr>
                        <a:t>    male</a:t>
                      </a:r>
                      <a:endParaRPr lang="en-US" sz="1800" kern="100" dirty="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26194" marR="26194" marT="34925" marB="34925"/>
                </a:tc>
              </a:tr>
              <a:tr h="5719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Garamond" pitchFamily="18" charset="0"/>
                        </a:rPr>
                        <a:t>5</a:t>
                      </a:r>
                      <a:endParaRPr lang="en-US" sz="1800" kern="10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26194" marR="26194" marT="34925" marB="3492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Garamond" pitchFamily="18" charset="0"/>
                        </a:rPr>
                        <a:t>        150</a:t>
                      </a:r>
                      <a:endParaRPr lang="en-US" sz="1800" kern="10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26194" marR="26194" marT="34925" marB="3492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Garamond" pitchFamily="18" charset="0"/>
                        </a:rPr>
                        <a:t>    female</a:t>
                      </a:r>
                      <a:endParaRPr lang="en-US" sz="1800" kern="100" dirty="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26194" marR="26194" marT="34925" marB="34925"/>
                </a:tc>
              </a:tr>
              <a:tr h="5719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Garamond" pitchFamily="18" charset="0"/>
                        </a:rPr>
                        <a:t>6</a:t>
                      </a:r>
                      <a:endParaRPr lang="en-US" sz="1800" kern="10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26194" marR="26194" marT="34925" marB="3492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Garamond" pitchFamily="18" charset="0"/>
                        </a:rPr>
                        <a:t>        160</a:t>
                      </a:r>
                      <a:endParaRPr lang="en-US" sz="1800" kern="10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26194" marR="26194" marT="34925" marB="3492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Garamond" pitchFamily="18" charset="0"/>
                        </a:rPr>
                        <a:t>     male</a:t>
                      </a:r>
                      <a:endParaRPr lang="en-US" sz="1800" kern="100" dirty="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26194" marR="26194" marT="34925" marB="34925"/>
                </a:tc>
              </a:tr>
              <a:tr h="5719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Garamond" pitchFamily="18" charset="0"/>
                        </a:rPr>
                        <a:t>7</a:t>
                      </a:r>
                      <a:endParaRPr lang="en-US" sz="1800" kern="10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26194" marR="26194" marT="34925" marB="3492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Garamond" pitchFamily="18" charset="0"/>
                        </a:rPr>
                        <a:t>        165</a:t>
                      </a:r>
                      <a:endParaRPr lang="en-US" sz="1800" kern="100" dirty="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26194" marR="26194" marT="34925" marB="3492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Garamond" pitchFamily="18" charset="0"/>
                        </a:rPr>
                        <a:t>    female</a:t>
                      </a:r>
                      <a:endParaRPr lang="en-US" sz="1800" kern="100" dirty="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26194" marR="26194" marT="34925" marB="34925"/>
                </a:tc>
              </a:tr>
              <a:tr h="5719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Garamond" pitchFamily="18" charset="0"/>
                        </a:rPr>
                        <a:t>8</a:t>
                      </a:r>
                      <a:endParaRPr lang="en-US" sz="1800" kern="10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26194" marR="26194" marT="34925" marB="3492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Garamond" pitchFamily="18" charset="0"/>
                        </a:rPr>
                        <a:t>        180</a:t>
                      </a:r>
                      <a:endParaRPr lang="en-US" sz="1800" kern="10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26194" marR="26194" marT="34925" marB="3492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Garamond" pitchFamily="18" charset="0"/>
                        </a:rPr>
                        <a:t>     female</a:t>
                      </a:r>
                      <a:endParaRPr lang="en-US" sz="1800" kern="100" dirty="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26194" marR="26194" marT="34925" marB="349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8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K-Nearest </a:t>
            </a:r>
            <a:r>
              <a:rPr lang="en-GB" u="none" dirty="0" err="1" smtClean="0"/>
              <a:t>Neighbors</a:t>
            </a:r>
            <a:endParaRPr lang="en-US" u="none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57399"/>
            <a:ext cx="8763000" cy="4429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" y="1295400"/>
            <a:ext cx="46900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Why do we  need KNN?</a:t>
            </a:r>
          </a:p>
        </p:txBody>
      </p:sp>
    </p:spTree>
    <p:extLst>
      <p:ext uri="{BB962C8B-B14F-4D97-AF65-F5344CB8AC3E}">
        <p14:creationId xmlns:p14="http://schemas.microsoft.com/office/powerpoint/2010/main" val="259349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ADE920-401B-434E-A588-B7A4C9679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8600"/>
            <a:ext cx="10555224" cy="661226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accent2"/>
                </a:solidFill>
                <a:latin typeface="+mn-lt"/>
              </a:rPr>
              <a:t>Tutorial Questions</a:t>
            </a:r>
            <a:endParaRPr lang="x-none" dirty="0">
              <a:solidFill>
                <a:schemeClr val="accent2"/>
              </a:solidFill>
              <a:latin typeface="+mn-lt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554392"/>
              </p:ext>
            </p:extLst>
          </p:nvPr>
        </p:nvGraphicFramePr>
        <p:xfrm>
          <a:off x="4529138" y="3319463"/>
          <a:ext cx="85725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9138" y="3319463"/>
                        <a:ext cx="85725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81000" y="1600200"/>
            <a:ext cx="4953000" cy="286232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defTabSz="457200"/>
            <a:r>
              <a:rPr lang="en-US" altLang="zh-CN" sz="2000" b="1" dirty="0">
                <a:solidFill>
                  <a:prstClr val="black"/>
                </a:solidFill>
                <a:ea typeface="Noto Sans CJK SC Regular"/>
                <a:cs typeface="Courier New" pitchFamily="49" charset="0"/>
              </a:rPr>
              <a:t>Question Two: </a:t>
            </a:r>
            <a:r>
              <a:rPr lang="en-US" sz="2000" dirty="0">
                <a:solidFill>
                  <a:prstClr val="black"/>
                </a:solidFill>
              </a:rPr>
              <a:t>Suppose  we are  given the following  dataset, where  A, B, C are  input binary  random variables, and  y is  a binary  output  whose  value  we  want  to </a:t>
            </a:r>
            <a:r>
              <a:rPr lang="en-US" sz="2000" dirty="0">
                <a:solidFill>
                  <a:prstClr val="black"/>
                </a:solidFill>
              </a:rPr>
              <a:t>predict</a:t>
            </a:r>
            <a:endParaRPr lang="en-US" sz="2000" dirty="0">
              <a:solidFill>
                <a:prstClr val="black"/>
              </a:solidFill>
            </a:endParaRPr>
          </a:p>
          <a:p>
            <a:pPr defTabSz="457200"/>
            <a:r>
              <a:rPr lang="en-US" sz="2000" dirty="0">
                <a:solidFill>
                  <a:prstClr val="black"/>
                </a:solidFill>
              </a:rPr>
              <a:t> </a:t>
            </a:r>
            <a:endParaRPr lang="en-US" sz="2000" dirty="0">
              <a:solidFill>
                <a:prstClr val="black"/>
              </a:solidFill>
            </a:endParaRPr>
          </a:p>
          <a:p>
            <a:pPr defTabSz="457200"/>
            <a:r>
              <a:rPr lang="en-US" sz="2000" dirty="0">
                <a:solidFill>
                  <a:prstClr val="black"/>
                </a:solidFill>
              </a:rPr>
              <a:t>How </a:t>
            </a:r>
            <a:r>
              <a:rPr lang="en-US" sz="2000" dirty="0">
                <a:solidFill>
                  <a:prstClr val="black"/>
                </a:solidFill>
              </a:rPr>
              <a:t>would  a Naïve Bayes classifier  predict  y  given this  input: A = 0, B=0, C=1. Assume  that in the  case  of a tie the classifier  always  prefers  to predict 0 for  y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973913"/>
              </p:ext>
            </p:extLst>
          </p:nvPr>
        </p:nvGraphicFramePr>
        <p:xfrm>
          <a:off x="5486400" y="1600200"/>
          <a:ext cx="3075044" cy="3411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8761"/>
                <a:gridCol w="768761"/>
                <a:gridCol w="768761"/>
                <a:gridCol w="768761"/>
              </a:tblGrid>
              <a:tr h="42642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y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</a:tr>
              <a:tr h="42642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</a:tr>
              <a:tr h="42642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</a:tr>
              <a:tr h="42642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</a:tr>
              <a:tr h="42642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</a:tr>
              <a:tr h="42642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</a:tr>
              <a:tr h="42642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</a:tr>
              <a:tr h="42642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55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71600" y="787400"/>
            <a:ext cx="7772400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Neural Networks</a:t>
            </a:r>
          </a:p>
          <a:p>
            <a:pPr algn="l"/>
            <a:r>
              <a:rPr lang="en-GB" sz="5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   (LNN, MLP)</a:t>
            </a:r>
            <a:endParaRPr lang="en-US" sz="5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63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8CE44B-D338-477C-8E80-07996E6B9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0081"/>
            <a:ext cx="9829800" cy="808267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tx1"/>
                </a:solidFill>
                <a:latin typeface="Garamond" pitchFamily="18" charset="0"/>
              </a:rPr>
              <a:t>NEURAL NETWORK EVOLUTIONS</a:t>
            </a:r>
            <a:endParaRPr lang="x-none" sz="4000" dirty="0">
              <a:solidFill>
                <a:schemeClr val="tx1"/>
              </a:solidFill>
              <a:latin typeface="Garamond" pitchFamily="18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326431425"/>
              </p:ext>
            </p:extLst>
          </p:nvPr>
        </p:nvGraphicFramePr>
        <p:xfrm>
          <a:off x="304800" y="533400"/>
          <a:ext cx="8115302" cy="4895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6781800" y="1066800"/>
            <a:ext cx="1951892" cy="25790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02060"/>
                </a:solidFill>
                <a:latin typeface="Garamond" pitchFamily="18" charset="0"/>
              </a:rPr>
              <a:t>2012-Till Date: </a:t>
            </a:r>
            <a:r>
              <a:rPr lang="en-GB" sz="1400" dirty="0">
                <a:solidFill>
                  <a:srgbClr val="FF0000"/>
                </a:solidFill>
                <a:latin typeface="Garamond" pitchFamily="18" charset="0"/>
              </a:rPr>
              <a:t>Deep learning</a:t>
            </a:r>
            <a:r>
              <a:rPr lang="en-GB" sz="1400" dirty="0">
                <a:solidFill>
                  <a:srgbClr val="002060"/>
                </a:solidFill>
                <a:latin typeface="Garamond" pitchFamily="18" charset="0"/>
              </a:rPr>
              <a:t>  and  </a:t>
            </a:r>
            <a:r>
              <a:rPr lang="en-GB" sz="1400" dirty="0">
                <a:solidFill>
                  <a:srgbClr val="FF0000"/>
                </a:solidFill>
                <a:latin typeface="Garamond" pitchFamily="18" charset="0"/>
              </a:rPr>
              <a:t>emerging  optimization schemes  </a:t>
            </a:r>
            <a:r>
              <a:rPr lang="en-GB" sz="1400" dirty="0">
                <a:solidFill>
                  <a:srgbClr val="002060"/>
                </a:solidFill>
                <a:latin typeface="Garamond" pitchFamily="18" charset="0"/>
              </a:rPr>
              <a:t>gave  raise  to a lot  AI  successes. This could  be  attributed due to </a:t>
            </a:r>
          </a:p>
          <a:p>
            <a:pPr algn="ctr"/>
            <a:r>
              <a:rPr lang="en-GB" sz="1400" dirty="0">
                <a:solidFill>
                  <a:srgbClr val="002060"/>
                </a:solidFill>
                <a:latin typeface="Garamond" pitchFamily="18" charset="0"/>
              </a:rPr>
              <a:t>m</a:t>
            </a:r>
            <a:r>
              <a:rPr lang="en-GB" sz="1400" dirty="0">
                <a:solidFill>
                  <a:srgbClr val="002060"/>
                </a:solidFill>
                <a:latin typeface="Garamond" pitchFamily="18" charset="0"/>
              </a:rPr>
              <a:t>ore computing resources and  storage  capacity  </a:t>
            </a:r>
            <a:endParaRPr lang="en-US" sz="1400" dirty="0">
              <a:solidFill>
                <a:srgbClr val="002060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69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8CE44B-D338-477C-8E80-07996E6B9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5386"/>
            <a:ext cx="9296400" cy="498021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VIEWS ABOUT NEURAL NETWORKS </a:t>
            </a:r>
            <a:r>
              <a:rPr lang="en-US" dirty="0">
                <a:solidFill>
                  <a:srgbClr val="002060"/>
                </a:solidFill>
                <a:latin typeface="Book Antiqua" panose="02040602050305030304" pitchFamily="18" charset="0"/>
              </a:rPr>
              <a:t/>
            </a:r>
            <a:br>
              <a:rPr lang="en-US" dirty="0">
                <a:solidFill>
                  <a:srgbClr val="002060"/>
                </a:solidFill>
                <a:latin typeface="Book Antiqua" panose="02040602050305030304" pitchFamily="18" charset="0"/>
              </a:rPr>
            </a:br>
            <a:endParaRPr lang="x-none" dirty="0">
              <a:solidFill>
                <a:srgbClr val="002060"/>
              </a:solidFill>
              <a:latin typeface="Book Antiqua" panose="02040602050305030304" pitchFamily="18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23500197"/>
              </p:ext>
            </p:extLst>
          </p:nvPr>
        </p:nvGraphicFramePr>
        <p:xfrm>
          <a:off x="114300" y="2143021"/>
          <a:ext cx="8792308" cy="4093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228600" y="914400"/>
            <a:ext cx="8282354" cy="1230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002060"/>
                </a:solidFill>
                <a:latin typeface="Garamond" pitchFamily="18" charset="0"/>
              </a:rPr>
              <a:t>We can view neural networks from several different perspectives:</a:t>
            </a:r>
            <a:endParaRPr lang="en-GB" sz="2800" dirty="0">
              <a:solidFill>
                <a:srgbClr val="002060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96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1" y="990600"/>
            <a:ext cx="4407745" cy="190500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prstClr val="black"/>
                </a:solidFill>
                <a:latin typeface="Garamond" pitchFamily="18" charset="0"/>
              </a:rPr>
              <a:t>Neural Networks: Representation</a:t>
            </a:r>
            <a:endParaRPr lang="en-US" dirty="0">
              <a:solidFill>
                <a:prstClr val="black"/>
              </a:solidFill>
              <a:latin typeface="Garamond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867371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6" y="2916148"/>
            <a:ext cx="4256087" cy="1960652"/>
          </a:xfrm>
          <a:solidFill>
            <a:schemeClr val="bg1"/>
          </a:solidFill>
          <a:ln>
            <a:solidFill>
              <a:srgbClr val="002060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5400" dirty="0">
                <a:solidFill>
                  <a:srgbClr val="002060"/>
                </a:solidFill>
                <a:latin typeface="Garamond" pitchFamily="18" charset="0"/>
              </a:rPr>
              <a:t>Non-linear hypotheses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762000" y="1447800"/>
            <a:ext cx="3200400" cy="25654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7805653" y="6488668"/>
            <a:ext cx="1784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Andrew Ng, 2017</a:t>
            </a:r>
            <a:endParaRPr lang="en-US" dirty="0">
              <a:solidFill>
                <a:srgbClr val="002060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5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6" y="685800"/>
            <a:ext cx="2857500" cy="187960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5606353" y="859151"/>
            <a:ext cx="2199300" cy="13059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121917" tIns="60958" rIns="121917" bIns="60958" rtlCol="0" anchor="ctr" anchorCtr="1"/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000000"/>
                </a:solidFill>
                <a:latin typeface="Garamond" pitchFamily="18" charset="0"/>
                <a:cs typeface="Arial"/>
              </a:rPr>
              <a:t>Learning Algorithm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347879" y="1470304"/>
            <a:ext cx="952590" cy="0"/>
          </a:xfrm>
          <a:prstGeom prst="straightConnector1">
            <a:avLst/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9" name="Line Callout 1 (No Border) 18"/>
          <p:cNvSpPr/>
          <p:nvPr/>
        </p:nvSpPr>
        <p:spPr>
          <a:xfrm>
            <a:off x="2088245" y="221649"/>
            <a:ext cx="1112155" cy="732336"/>
          </a:xfrm>
          <a:prstGeom prst="callout1">
            <a:avLst>
              <a:gd name="adj1" fmla="val 79493"/>
              <a:gd name="adj2" fmla="val 44341"/>
              <a:gd name="adj3" fmla="val 136797"/>
              <a:gd name="adj4" fmla="val 68644"/>
            </a:avLst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r>
              <a:rPr lang="en-US" altLang="ko-KR" sz="2400" kern="0" dirty="0">
                <a:solidFill>
                  <a:prstClr val="black"/>
                </a:solidFill>
                <a:latin typeface="Garamond" pitchFamily="18" charset="0"/>
              </a:rPr>
              <a:t>pixel 1</a:t>
            </a:r>
            <a:endParaRPr lang="ko-KR" altLang="en-US" sz="2400" kern="0" dirty="0">
              <a:solidFill>
                <a:prstClr val="black"/>
              </a:solidFill>
              <a:latin typeface="Garamond" pitchFamily="18" charset="0"/>
            </a:endParaRPr>
          </a:p>
        </p:txBody>
      </p:sp>
      <p:sp>
        <p:nvSpPr>
          <p:cNvPr id="20" name="Multiply 19"/>
          <p:cNvSpPr>
            <a:spLocks noChangeAspect="1"/>
          </p:cNvSpPr>
          <p:nvPr/>
        </p:nvSpPr>
        <p:spPr>
          <a:xfrm>
            <a:off x="2608885" y="1206965"/>
            <a:ext cx="156462" cy="215165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ko-KR" altLang="en-US" sz="2400" kern="0">
              <a:solidFill>
                <a:prstClr val="black"/>
              </a:solidFill>
            </a:endParaRPr>
          </a:p>
        </p:txBody>
      </p:sp>
      <p:sp>
        <p:nvSpPr>
          <p:cNvPr id="21" name="Multiply 20"/>
          <p:cNvSpPr>
            <a:spLocks noChangeAspect="1"/>
          </p:cNvSpPr>
          <p:nvPr/>
        </p:nvSpPr>
        <p:spPr>
          <a:xfrm>
            <a:off x="3760438" y="1822096"/>
            <a:ext cx="156462" cy="215165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ko-KR" altLang="en-US" sz="2400" kern="0">
              <a:solidFill>
                <a:prstClr val="black"/>
              </a:solidFill>
            </a:endParaRPr>
          </a:p>
        </p:txBody>
      </p:sp>
      <p:sp>
        <p:nvSpPr>
          <p:cNvPr id="22" name="Line Callout 1 (No Border) 21"/>
          <p:cNvSpPr/>
          <p:nvPr/>
        </p:nvSpPr>
        <p:spPr>
          <a:xfrm>
            <a:off x="4137503" y="1948547"/>
            <a:ext cx="1162966" cy="732336"/>
          </a:xfrm>
          <a:prstGeom prst="callout1">
            <a:avLst>
              <a:gd name="adj1" fmla="val 32634"/>
              <a:gd name="adj2" fmla="val 23062"/>
              <a:gd name="adj3" fmla="val 3162"/>
              <a:gd name="adj4" fmla="val -26705"/>
            </a:avLst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r>
              <a:rPr lang="en-US" altLang="ko-KR" sz="2400" kern="0" dirty="0">
                <a:solidFill>
                  <a:prstClr val="black"/>
                </a:solidFill>
                <a:latin typeface="Garamond" pitchFamily="18" charset="0"/>
              </a:rPr>
              <a:t>pixel 2</a:t>
            </a:r>
            <a:endParaRPr lang="ko-KR" altLang="en-US" sz="2400" kern="0" dirty="0">
              <a:solidFill>
                <a:prstClr val="black"/>
              </a:solidFill>
              <a:latin typeface="Garamond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04878" y="5893176"/>
            <a:ext cx="833299" cy="400105"/>
          </a:xfrm>
          <a:prstGeom prst="rect">
            <a:avLst/>
          </a:prstGeom>
          <a:noFill/>
          <a:ln w="19050">
            <a:noFill/>
          </a:ln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aramond" pitchFamily="18" charset="0"/>
              </a:rPr>
              <a:t>pixel 1</a:t>
            </a:r>
            <a:endParaRPr lang="en-US" baseline="-25000" dirty="0">
              <a:solidFill>
                <a:prstClr val="black"/>
              </a:solidFill>
              <a:latin typeface="Garamond" pitchFamily="18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3060287"/>
            <a:ext cx="0" cy="283288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2" y="5688973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4" y="3232598"/>
            <a:ext cx="833299" cy="400105"/>
          </a:xfrm>
          <a:prstGeom prst="rect">
            <a:avLst/>
          </a:prstGeom>
          <a:noFill/>
          <a:ln w="19050">
            <a:noFill/>
          </a:ln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aramond" pitchFamily="18" charset="0"/>
              </a:rPr>
              <a:t>pixel 2</a:t>
            </a:r>
            <a:endParaRPr lang="en-US" baseline="-25000" dirty="0">
              <a:solidFill>
                <a:prstClr val="black"/>
              </a:solidFill>
              <a:latin typeface="Garamond" pitchFamily="18" charset="0"/>
            </a:endParaRPr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717801"/>
            <a:ext cx="1344216" cy="40007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121889" tIns="60945" rIns="121889" bIns="60945">
            <a:spAutoFit/>
          </a:bodyPr>
          <a:lstStyle/>
          <a:p>
            <a:pPr defTabSz="1219170">
              <a:defRPr/>
            </a:pPr>
            <a:r>
              <a:rPr lang="en-US" b="1" kern="0" dirty="0">
                <a:solidFill>
                  <a:srgbClr val="002060"/>
                </a:solidFill>
                <a:latin typeface="Garamond" pitchFamily="18" charset="0"/>
              </a:rPr>
              <a:t>Raw image</a:t>
            </a:r>
            <a:endParaRPr lang="en-US" b="1" kern="0" dirty="0">
              <a:solidFill>
                <a:srgbClr val="002060"/>
              </a:solidFill>
              <a:latin typeface="Garamond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354147" y="2975921"/>
            <a:ext cx="726989" cy="804556"/>
            <a:chOff x="2354146" y="2231940"/>
            <a:chExt cx="726989" cy="603417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146" y="2231940"/>
              <a:ext cx="726989" cy="358648"/>
            </a:xfrm>
            <a:prstGeom prst="rect">
              <a:avLst/>
            </a:prstGeom>
          </p:spPr>
        </p:pic>
        <p:sp>
          <p:nvSpPr>
            <p:cNvPr id="117" name="Plus 116"/>
            <p:cNvSpPr>
              <a:spLocks/>
            </p:cNvSpPr>
            <p:nvPr/>
          </p:nvSpPr>
          <p:spPr>
            <a:xfrm>
              <a:off x="2456640" y="2583357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ko-KR" altLang="en-US" sz="2400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128" name="Group 50"/>
          <p:cNvGrpSpPr/>
          <p:nvPr/>
        </p:nvGrpSpPr>
        <p:grpSpPr>
          <a:xfrm>
            <a:off x="240264" y="5814890"/>
            <a:ext cx="1473858" cy="752765"/>
            <a:chOff x="2832540" y="2876490"/>
            <a:chExt cx="1705541" cy="62871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ko-KR" altLang="en-US" sz="2100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79297" cy="30846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1219170">
                <a:defRPr/>
              </a:pPr>
              <a:r>
                <a:rPr lang="en-US" kern="0" dirty="0">
                  <a:solidFill>
                    <a:prstClr val="black"/>
                  </a:solidFill>
                  <a:latin typeface="Garamond" pitchFamily="18" charset="0"/>
                </a:rPr>
                <a:t>Cars</a:t>
              </a: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100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76941" cy="30846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1219170">
                <a:defRPr/>
              </a:pPr>
              <a:r>
                <a:rPr lang="en-US" kern="0" dirty="0">
                  <a:solidFill>
                    <a:prstClr val="black"/>
                  </a:solidFill>
                  <a:latin typeface="Garamond" pitchFamily="18" charset="0"/>
                </a:rPr>
                <a:t>“Non”-Cars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687116" y="4217417"/>
            <a:ext cx="1032968" cy="597309"/>
            <a:chOff x="2687116" y="3163062"/>
            <a:chExt cx="1032968" cy="447982"/>
          </a:xfrm>
        </p:grpSpPr>
        <p:sp>
          <p:nvSpPr>
            <p:cNvPr id="113" name="Plus 112"/>
            <p:cNvSpPr>
              <a:spLocks/>
            </p:cNvSpPr>
            <p:nvPr/>
          </p:nvSpPr>
          <p:spPr>
            <a:xfrm>
              <a:off x="2687116" y="3262884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ko-KR" altLang="en-US" sz="2400" kern="0">
                <a:solidFill>
                  <a:sysClr val="window" lastClr="FFFFFF"/>
                </a:solidFill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3163062"/>
              <a:ext cx="672084" cy="44798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905728" y="4953001"/>
            <a:ext cx="932657" cy="584083"/>
            <a:chOff x="1905727" y="3714750"/>
            <a:chExt cx="932657" cy="438062"/>
          </a:xfrm>
        </p:grpSpPr>
        <p:sp>
          <p:nvSpPr>
            <p:cNvPr id="123" name="Minus 122"/>
            <p:cNvSpPr/>
            <p:nvPr/>
          </p:nvSpPr>
          <p:spPr>
            <a:xfrm>
              <a:off x="1905727" y="381916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400" kern="0">
                <a:solidFill>
                  <a:sysClr val="window" lastClr="FFFFFF"/>
                </a:solidFill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68"/>
            <a:stretch/>
          </p:blipFill>
          <p:spPr>
            <a:xfrm>
              <a:off x="2187466" y="3714750"/>
              <a:ext cx="650918" cy="438062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313511" y="4140200"/>
            <a:ext cx="919717" cy="597264"/>
            <a:chOff x="1313510" y="3105150"/>
            <a:chExt cx="919717" cy="447948"/>
          </a:xfrm>
        </p:grpSpPr>
        <p:sp>
          <p:nvSpPr>
            <p:cNvPr id="120" name="Minus 119"/>
            <p:cNvSpPr/>
            <p:nvPr/>
          </p:nvSpPr>
          <p:spPr>
            <a:xfrm>
              <a:off x="1313510" y="3274584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400" kern="0">
                <a:solidFill>
                  <a:sysClr val="window" lastClr="FFFFFF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070" y="3105150"/>
              <a:ext cx="669157" cy="447948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7805653" y="6488668"/>
            <a:ext cx="1784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Andrew Ng, 2017</a:t>
            </a:r>
          </a:p>
        </p:txBody>
      </p:sp>
    </p:spTree>
    <p:extLst>
      <p:ext uri="{BB962C8B-B14F-4D97-AF65-F5344CB8AC3E}">
        <p14:creationId xmlns:p14="http://schemas.microsoft.com/office/powerpoint/2010/main" val="304064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6" y="685800"/>
            <a:ext cx="2857500" cy="18796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704878" y="5906475"/>
            <a:ext cx="833299" cy="400105"/>
          </a:xfrm>
          <a:prstGeom prst="rect">
            <a:avLst/>
          </a:prstGeom>
          <a:noFill/>
          <a:ln w="19050">
            <a:noFill/>
          </a:ln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aramond" pitchFamily="18" charset="0"/>
              </a:rPr>
              <a:t>pixel 1</a:t>
            </a:r>
            <a:endParaRPr lang="en-US" baseline="-25000" dirty="0">
              <a:solidFill>
                <a:prstClr val="black"/>
              </a:solidFill>
              <a:latin typeface="Garamond" pitchFamily="18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3060287"/>
            <a:ext cx="0" cy="283288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2" y="5688973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4" y="3232598"/>
            <a:ext cx="833299" cy="400105"/>
          </a:xfrm>
          <a:prstGeom prst="rect">
            <a:avLst/>
          </a:prstGeom>
          <a:noFill/>
          <a:ln w="19050">
            <a:noFill/>
          </a:ln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aramond" pitchFamily="18" charset="0"/>
              </a:rPr>
              <a:t>pixel 2</a:t>
            </a:r>
            <a:endParaRPr lang="en-US" baseline="-25000" dirty="0">
              <a:solidFill>
                <a:prstClr val="black"/>
              </a:solidFill>
              <a:latin typeface="Garamond" pitchFamily="18" charset="0"/>
            </a:endParaRPr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717801"/>
            <a:ext cx="1220784" cy="40007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121889" tIns="60945" rIns="121889" bIns="60945">
            <a:spAutoFit/>
          </a:bodyPr>
          <a:lstStyle/>
          <a:p>
            <a:pPr defTabSz="1219170">
              <a:defRPr/>
            </a:pPr>
            <a:r>
              <a:rPr lang="en-US" kern="0" dirty="0">
                <a:solidFill>
                  <a:srgbClr val="002060"/>
                </a:solidFill>
                <a:latin typeface="Garamond" pitchFamily="18" charset="0"/>
              </a:rPr>
              <a:t>Raw image</a:t>
            </a:r>
            <a:endParaRPr lang="en-US" kern="0" dirty="0">
              <a:solidFill>
                <a:srgbClr val="002060"/>
              </a:solidFill>
              <a:latin typeface="Garamond" pitchFamily="18" charset="0"/>
            </a:endParaRPr>
          </a:p>
        </p:txBody>
      </p:sp>
      <p:sp>
        <p:nvSpPr>
          <p:cNvPr id="117" name="Plus 116"/>
          <p:cNvSpPr>
            <a:spLocks/>
          </p:cNvSpPr>
          <p:nvPr/>
        </p:nvSpPr>
        <p:spPr>
          <a:xfrm>
            <a:off x="2456640" y="3444476"/>
            <a:ext cx="252000" cy="336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ko-KR" altLang="en-US" sz="2400" kern="0">
              <a:solidFill>
                <a:sysClr val="window" lastClr="FFFFFF"/>
              </a:solidFill>
            </a:endParaRPr>
          </a:p>
        </p:txBody>
      </p:sp>
      <p:sp>
        <p:nvSpPr>
          <p:cNvPr id="120" name="Minus 119"/>
          <p:cNvSpPr/>
          <p:nvPr/>
        </p:nvSpPr>
        <p:spPr>
          <a:xfrm>
            <a:off x="1313510" y="4366112"/>
            <a:ext cx="1905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</a:endParaRPr>
          </a:p>
        </p:txBody>
      </p:sp>
      <p:sp>
        <p:nvSpPr>
          <p:cNvPr id="123" name="Minus 122"/>
          <p:cNvSpPr/>
          <p:nvPr/>
        </p:nvSpPr>
        <p:spPr>
          <a:xfrm>
            <a:off x="1905727" y="5092213"/>
            <a:ext cx="1905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</a:endParaRPr>
          </a:p>
        </p:txBody>
      </p:sp>
      <p:grpSp>
        <p:nvGrpSpPr>
          <p:cNvPr id="128" name="Group 50"/>
          <p:cNvGrpSpPr/>
          <p:nvPr/>
        </p:nvGrpSpPr>
        <p:grpSpPr>
          <a:xfrm>
            <a:off x="149398" y="5760026"/>
            <a:ext cx="1473858" cy="752765"/>
            <a:chOff x="2832540" y="2876490"/>
            <a:chExt cx="1705541" cy="62871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ko-KR" altLang="en-US" sz="2100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79297" cy="30846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1219170">
                <a:defRPr/>
              </a:pPr>
              <a:r>
                <a:rPr lang="en-US" kern="0" dirty="0">
                  <a:solidFill>
                    <a:prstClr val="black"/>
                  </a:solidFill>
                  <a:latin typeface="Garamond" pitchFamily="18" charset="0"/>
                </a:rPr>
                <a:t>Cars</a:t>
              </a: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100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76941" cy="30846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1219170">
                <a:defRPr/>
              </a:pPr>
              <a:r>
                <a:rPr lang="en-US" kern="0" dirty="0">
                  <a:solidFill>
                    <a:prstClr val="black"/>
                  </a:solidFill>
                  <a:latin typeface="Garamond" pitchFamily="18" charset="0"/>
                </a:rPr>
                <a:t>“Non”-Cars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648199" y="2649308"/>
            <a:ext cx="4902391" cy="95410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2700" dirty="0">
                <a:solidFill>
                  <a:prstClr val="black"/>
                </a:solidFill>
                <a:latin typeface="Garamond" pitchFamily="18" charset="0"/>
              </a:rPr>
              <a:t>50 x 50 pixel images</a:t>
            </a:r>
            <a:r>
              <a:rPr lang="en-US" sz="2700" dirty="0">
                <a:solidFill>
                  <a:prstClr val="black"/>
                </a:solidFill>
                <a:latin typeface="Garamond" pitchFamily="18" charset="0"/>
                <a:sym typeface="Wingdings" pitchFamily="2" charset="2"/>
              </a:rPr>
              <a:t>→ 2500 pixels</a:t>
            </a:r>
          </a:p>
          <a:p>
            <a:r>
              <a:rPr lang="en-US" sz="2700" dirty="0">
                <a:solidFill>
                  <a:prstClr val="black"/>
                </a:solidFill>
                <a:latin typeface="Garamond" pitchFamily="18" charset="0"/>
                <a:sym typeface="Wingdings" pitchFamily="2" charset="2"/>
              </a:rPr>
              <a:t>                        (7500 if RGB)</a:t>
            </a:r>
            <a:endParaRPr lang="en-US" sz="2700" dirty="0">
              <a:solidFill>
                <a:prstClr val="black"/>
              </a:solidFill>
              <a:latin typeface="Garamond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06" y="3189522"/>
            <a:ext cx="979170" cy="23622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5040314" y="3956866"/>
            <a:ext cx="2505075" cy="2127329"/>
            <a:chOff x="4932327" y="3000911"/>
            <a:chExt cx="2505075" cy="1595497"/>
          </a:xfrm>
        </p:grpSpPr>
        <p:pic>
          <p:nvPicPr>
            <p:cNvPr id="28" name="Picture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327" y="3032760"/>
              <a:ext cx="2505075" cy="136779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564160" y="3000911"/>
              <a:ext cx="1785048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solidFill>
                    <a:prstClr val="black"/>
                  </a:solidFill>
                </a:rPr>
                <a:t>pixel 1 intensity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64159" y="3313331"/>
              <a:ext cx="1785048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solidFill>
                    <a:prstClr val="black"/>
                  </a:solidFill>
                </a:rPr>
                <a:t>pixel 2 intensity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64159" y="4042410"/>
              <a:ext cx="1785048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solidFill>
                    <a:prstClr val="black"/>
                  </a:solidFill>
                </a:rPr>
                <a:t>pixel 2500 intensity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29" y="6136409"/>
            <a:ext cx="756285" cy="264160"/>
          </a:xfrm>
          <a:prstGeom prst="rect">
            <a:avLst/>
          </a:prstGeom>
        </p:spPr>
      </p:pic>
      <p:sp>
        <p:nvSpPr>
          <p:cNvPr id="34" name="Plus 33"/>
          <p:cNvSpPr>
            <a:spLocks/>
          </p:cNvSpPr>
          <p:nvPr/>
        </p:nvSpPr>
        <p:spPr>
          <a:xfrm>
            <a:off x="3326878" y="4541917"/>
            <a:ext cx="252000" cy="336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ko-KR" altLang="en-US" sz="2400" kern="0">
              <a:solidFill>
                <a:sysClr val="window" lastClr="FFFFFF"/>
              </a:solidFill>
            </a:endParaRPr>
          </a:p>
        </p:txBody>
      </p:sp>
      <p:sp>
        <p:nvSpPr>
          <p:cNvPr id="35" name="Plus 34"/>
          <p:cNvSpPr>
            <a:spLocks/>
          </p:cNvSpPr>
          <p:nvPr/>
        </p:nvSpPr>
        <p:spPr>
          <a:xfrm>
            <a:off x="2180713" y="4158424"/>
            <a:ext cx="252000" cy="336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ko-KR" altLang="en-US" sz="2400" kern="0">
              <a:solidFill>
                <a:sysClr val="window" lastClr="FFFFFF"/>
              </a:solidFill>
            </a:endParaRPr>
          </a:p>
        </p:txBody>
      </p:sp>
      <p:sp>
        <p:nvSpPr>
          <p:cNvPr id="36" name="Plus 35"/>
          <p:cNvSpPr>
            <a:spLocks/>
          </p:cNvSpPr>
          <p:nvPr/>
        </p:nvSpPr>
        <p:spPr>
          <a:xfrm>
            <a:off x="3035293" y="3725040"/>
            <a:ext cx="252000" cy="336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ko-KR" altLang="en-US" sz="2400" kern="0">
              <a:solidFill>
                <a:sysClr val="window" lastClr="FFFFFF"/>
              </a:solidFill>
            </a:endParaRPr>
          </a:p>
        </p:txBody>
      </p:sp>
      <p:sp>
        <p:nvSpPr>
          <p:cNvPr id="40" name="Plus 39"/>
          <p:cNvSpPr>
            <a:spLocks/>
          </p:cNvSpPr>
          <p:nvPr/>
        </p:nvSpPr>
        <p:spPr>
          <a:xfrm>
            <a:off x="2783293" y="3096193"/>
            <a:ext cx="252000" cy="336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ko-KR" altLang="en-US" sz="2400" kern="0">
              <a:solidFill>
                <a:sysClr val="window" lastClr="FFFFFF"/>
              </a:solidFill>
            </a:endParaRPr>
          </a:p>
        </p:txBody>
      </p:sp>
      <p:sp>
        <p:nvSpPr>
          <p:cNvPr id="41" name="Plus 40"/>
          <p:cNvSpPr>
            <a:spLocks/>
          </p:cNvSpPr>
          <p:nvPr/>
        </p:nvSpPr>
        <p:spPr>
          <a:xfrm>
            <a:off x="3451965" y="3264193"/>
            <a:ext cx="252000" cy="336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ko-KR" altLang="en-US" sz="2400" kern="0">
              <a:solidFill>
                <a:sysClr val="window" lastClr="FFFFFF"/>
              </a:solidFill>
            </a:endParaRPr>
          </a:p>
        </p:txBody>
      </p:sp>
      <p:sp>
        <p:nvSpPr>
          <p:cNvPr id="42" name="Plus 41"/>
          <p:cNvSpPr>
            <a:spLocks/>
          </p:cNvSpPr>
          <p:nvPr/>
        </p:nvSpPr>
        <p:spPr>
          <a:xfrm>
            <a:off x="3574137" y="4021367"/>
            <a:ext cx="252000" cy="336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ko-KR" altLang="en-US" sz="2400" kern="0">
              <a:solidFill>
                <a:sysClr val="window" lastClr="FFFFFF"/>
              </a:solidFill>
            </a:endParaRPr>
          </a:p>
        </p:txBody>
      </p:sp>
      <p:sp>
        <p:nvSpPr>
          <p:cNvPr id="43" name="Minus 42"/>
          <p:cNvSpPr/>
          <p:nvPr/>
        </p:nvSpPr>
        <p:spPr>
          <a:xfrm>
            <a:off x="1400694" y="5020531"/>
            <a:ext cx="1905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</a:endParaRPr>
          </a:p>
        </p:txBody>
      </p:sp>
      <p:sp>
        <p:nvSpPr>
          <p:cNvPr id="44" name="Minus 43"/>
          <p:cNvSpPr/>
          <p:nvPr/>
        </p:nvSpPr>
        <p:spPr>
          <a:xfrm>
            <a:off x="1489292" y="3688491"/>
            <a:ext cx="1905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</a:endParaRPr>
          </a:p>
        </p:txBody>
      </p:sp>
      <p:sp>
        <p:nvSpPr>
          <p:cNvPr id="45" name="Minus 44"/>
          <p:cNvSpPr/>
          <p:nvPr/>
        </p:nvSpPr>
        <p:spPr>
          <a:xfrm>
            <a:off x="1790250" y="4036536"/>
            <a:ext cx="1905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</a:endParaRPr>
          </a:p>
        </p:txBody>
      </p:sp>
      <p:sp>
        <p:nvSpPr>
          <p:cNvPr id="46" name="Minus 45"/>
          <p:cNvSpPr/>
          <p:nvPr/>
        </p:nvSpPr>
        <p:spPr>
          <a:xfrm>
            <a:off x="1599010" y="3139676"/>
            <a:ext cx="1905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</a:endParaRPr>
          </a:p>
        </p:txBody>
      </p:sp>
      <p:sp>
        <p:nvSpPr>
          <p:cNvPr id="47" name="Minus 46"/>
          <p:cNvSpPr/>
          <p:nvPr/>
        </p:nvSpPr>
        <p:spPr>
          <a:xfrm>
            <a:off x="1899968" y="3487721"/>
            <a:ext cx="1905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</a:endParaRPr>
          </a:p>
        </p:txBody>
      </p:sp>
      <p:sp>
        <p:nvSpPr>
          <p:cNvPr id="48" name="Minus 47"/>
          <p:cNvSpPr/>
          <p:nvPr/>
        </p:nvSpPr>
        <p:spPr>
          <a:xfrm>
            <a:off x="1727182" y="4677336"/>
            <a:ext cx="1905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</a:endParaRPr>
          </a:p>
        </p:txBody>
      </p:sp>
      <p:sp>
        <p:nvSpPr>
          <p:cNvPr id="50" name="Minus 49"/>
          <p:cNvSpPr/>
          <p:nvPr/>
        </p:nvSpPr>
        <p:spPr>
          <a:xfrm>
            <a:off x="2741704" y="5168604"/>
            <a:ext cx="1905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</a:endParaRPr>
          </a:p>
        </p:txBody>
      </p:sp>
      <p:sp>
        <p:nvSpPr>
          <p:cNvPr id="53" name="Minus 52"/>
          <p:cNvSpPr/>
          <p:nvPr/>
        </p:nvSpPr>
        <p:spPr>
          <a:xfrm>
            <a:off x="2309010" y="4887047"/>
            <a:ext cx="1905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</a:endParaRPr>
          </a:p>
        </p:txBody>
      </p:sp>
      <p:sp>
        <p:nvSpPr>
          <p:cNvPr id="54" name="Minus 53"/>
          <p:cNvSpPr/>
          <p:nvPr/>
        </p:nvSpPr>
        <p:spPr>
          <a:xfrm>
            <a:off x="2337463" y="5282561"/>
            <a:ext cx="1905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</a:endParaRPr>
          </a:p>
        </p:txBody>
      </p:sp>
      <p:sp>
        <p:nvSpPr>
          <p:cNvPr id="55" name="Minus 54"/>
          <p:cNvSpPr/>
          <p:nvPr/>
        </p:nvSpPr>
        <p:spPr>
          <a:xfrm>
            <a:off x="3231628" y="5325331"/>
            <a:ext cx="1905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</a:endParaRPr>
          </a:p>
        </p:txBody>
      </p:sp>
      <p:sp>
        <p:nvSpPr>
          <p:cNvPr id="56" name="Minus 55"/>
          <p:cNvSpPr/>
          <p:nvPr/>
        </p:nvSpPr>
        <p:spPr>
          <a:xfrm>
            <a:off x="3608715" y="5113916"/>
            <a:ext cx="1905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</a:endParaRPr>
          </a:p>
        </p:txBody>
      </p:sp>
      <p:sp>
        <p:nvSpPr>
          <p:cNvPr id="57" name="Minus 56"/>
          <p:cNvSpPr/>
          <p:nvPr/>
        </p:nvSpPr>
        <p:spPr>
          <a:xfrm>
            <a:off x="3041128" y="4937489"/>
            <a:ext cx="1905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06353" y="859151"/>
            <a:ext cx="2318447" cy="13059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121917" tIns="60958" rIns="121917" bIns="60958" rtlCol="0" anchor="ctr" anchorCtr="1"/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000000"/>
                </a:solidFill>
                <a:latin typeface="Garamond" pitchFamily="18" charset="0"/>
                <a:cs typeface="Arial"/>
              </a:rPr>
              <a:t>Learning Algorithm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2088245" y="221651"/>
            <a:ext cx="3212225" cy="2459233"/>
            <a:chOff x="1591422" y="590638"/>
            <a:chExt cx="3695478" cy="2057312"/>
          </a:xfrm>
        </p:grpSpPr>
        <p:cxnSp>
          <p:nvCxnSpPr>
            <p:cNvPr id="61" name="Straight Arrow Connector 60"/>
            <p:cNvCxnSpPr/>
            <p:nvPr/>
          </p:nvCxnSpPr>
          <p:spPr>
            <a:xfrm flipH="1">
              <a:off x="4191000" y="1635221"/>
              <a:ext cx="10959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62" name="Line Callout 1 (No Border) 61"/>
            <p:cNvSpPr/>
            <p:nvPr/>
          </p:nvSpPr>
          <p:spPr>
            <a:xfrm>
              <a:off x="1591422" y="590638"/>
              <a:ext cx="1424975" cy="612648"/>
            </a:xfrm>
            <a:prstGeom prst="callout1">
              <a:avLst>
                <a:gd name="adj1" fmla="val 79493"/>
                <a:gd name="adj2" fmla="val 44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en-US" altLang="ko-KR" sz="2400" kern="0" dirty="0">
                  <a:solidFill>
                    <a:prstClr val="black"/>
                  </a:solidFill>
                  <a:latin typeface="Garamond" pitchFamily="18" charset="0"/>
                </a:rPr>
                <a:t>pixel 1</a:t>
              </a:r>
              <a:endParaRPr lang="ko-KR" altLang="en-US" sz="2400" kern="0" dirty="0">
                <a:solidFill>
                  <a:prstClr val="black"/>
                </a:solidFill>
                <a:latin typeface="Garamond" pitchFamily="18" charset="0"/>
              </a:endParaRPr>
            </a:p>
          </p:txBody>
        </p:sp>
        <p:sp>
          <p:nvSpPr>
            <p:cNvPr id="63" name="Multiply 62"/>
            <p:cNvSpPr>
              <a:spLocks noChangeAspect="1"/>
            </p:cNvSpPr>
            <p:nvPr/>
          </p:nvSpPr>
          <p:spPr>
            <a:xfrm>
              <a:off x="2190389" y="1414919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ko-KR" altLang="en-US" sz="2400" kern="0">
                <a:solidFill>
                  <a:prstClr val="black"/>
                </a:solidFill>
              </a:endParaRPr>
            </a:p>
          </p:txBody>
        </p:sp>
        <p:sp>
          <p:nvSpPr>
            <p:cNvPr id="64" name="Multiply 63"/>
            <p:cNvSpPr>
              <a:spLocks noChangeAspect="1"/>
            </p:cNvSpPr>
            <p:nvPr/>
          </p:nvSpPr>
          <p:spPr>
            <a:xfrm>
              <a:off x="3515184" y="1929517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ko-KR" altLang="en-US" sz="2400" kern="0">
                <a:solidFill>
                  <a:prstClr val="black"/>
                </a:solidFill>
              </a:endParaRPr>
            </a:p>
          </p:txBody>
        </p:sp>
        <p:sp>
          <p:nvSpPr>
            <p:cNvPr id="65" name="Line Callout 1 (No Border) 64"/>
            <p:cNvSpPr/>
            <p:nvPr/>
          </p:nvSpPr>
          <p:spPr>
            <a:xfrm>
              <a:off x="3948974" y="2035302"/>
              <a:ext cx="1337926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en-US" altLang="ko-KR" sz="2400" kern="0" dirty="0">
                  <a:solidFill>
                    <a:prstClr val="black"/>
                  </a:solidFill>
                  <a:latin typeface="Garamond" pitchFamily="18" charset="0"/>
                </a:rPr>
                <a:t>pixel 2</a:t>
              </a:r>
              <a:endParaRPr lang="ko-KR" altLang="en-US" sz="2400" kern="0" dirty="0">
                <a:solidFill>
                  <a:prstClr val="black"/>
                </a:solidFill>
                <a:latin typeface="Garamond" pitchFamily="18" charset="0"/>
              </a:endParaRPr>
            </a:p>
          </p:txBody>
        </p:sp>
      </p:grpSp>
      <p:sp>
        <p:nvSpPr>
          <p:cNvPr id="66" name="Plus 65"/>
          <p:cNvSpPr>
            <a:spLocks/>
          </p:cNvSpPr>
          <p:nvPr/>
        </p:nvSpPr>
        <p:spPr>
          <a:xfrm>
            <a:off x="2687116" y="4350512"/>
            <a:ext cx="252000" cy="336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ko-KR" altLang="en-US" sz="2400" kern="0">
              <a:solidFill>
                <a:sysClr val="window" lastClr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2064960" y="2851680"/>
              <a:ext cx="1843920" cy="2118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54880" y="2130120"/>
                <a:ext cx="1863720" cy="16081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894" y="3040418"/>
            <a:ext cx="1464705" cy="592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20" y="4661358"/>
            <a:ext cx="288139" cy="552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54" y="4029123"/>
            <a:ext cx="222165" cy="328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322" y="4418868"/>
            <a:ext cx="210156" cy="3122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00" y="5418717"/>
            <a:ext cx="210156" cy="3282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76" y="3725041"/>
            <a:ext cx="678505" cy="4883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681" y="3688539"/>
            <a:ext cx="834621" cy="4883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25" y="3286000"/>
            <a:ext cx="1411054" cy="39229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66128" y="6488668"/>
            <a:ext cx="1784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Andrew Ng, 2017</a:t>
            </a:r>
          </a:p>
        </p:txBody>
      </p:sp>
    </p:spTree>
    <p:extLst>
      <p:ext uri="{BB962C8B-B14F-4D97-AF65-F5344CB8AC3E}">
        <p14:creationId xmlns:p14="http://schemas.microsoft.com/office/powerpoint/2010/main" val="151142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pubpages.unh.edu/~cjy67/Images/hand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100000" smoothness="1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818167" y="3355915"/>
            <a:ext cx="1424763" cy="194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upload.wikimedia.org/wikipedia/commons/6/66/Postcentral_gyru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11" b="93158" l="2000" r="97667">
                        <a14:foregroundMark x1="7000" y1="33684" x2="39333" y2="7368"/>
                        <a14:foregroundMark x1="44667" y1="4211" x2="54667" y2="6316"/>
                        <a14:foregroundMark x1="86667" y1="39474" x2="95000" y2="57895"/>
                        <a14:foregroundMark x1="93667" y1="55789" x2="97667" y2="66316"/>
                        <a14:foregroundMark x1="57000" y1="84737" x2="34667" y2="88421"/>
                        <a14:foregroundMark x1="43000" y1="93684" x2="32333" y2="81579"/>
                        <a14:foregroundMark x1="8000" y1="67895" x2="2000" y2="43158"/>
                        <a14:backgroundMark x1="7000" y1="15789" x2="16000" y2="11053"/>
                        <a14:backgroundMark x1="82667" y1="7368" x2="89667" y2="1473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378" y="1498602"/>
            <a:ext cx="3340660" cy="30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 bwMode="auto">
          <a:xfrm flipV="1">
            <a:off x="3094075" y="2620440"/>
            <a:ext cx="2497634" cy="1330741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677747" y="4972063"/>
            <a:ext cx="5009053" cy="1107992"/>
          </a:xfrm>
          <a:prstGeom prst="rect">
            <a:avLst/>
          </a:prstGeom>
          <a:solidFill>
            <a:schemeClr val="bg1"/>
          </a:solidFill>
        </p:spPr>
        <p:txBody>
          <a:bodyPr wrap="square" lIns="121917" tIns="60958" rIns="121917" bIns="60958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dirty="0">
                <a:solidFill>
                  <a:srgbClr val="002060"/>
                </a:solidFill>
              </a:rPr>
              <a:t>Somatosensory cortex learns to </a:t>
            </a:r>
            <a:r>
              <a:rPr lang="en-US" sz="3200" dirty="0">
                <a:solidFill>
                  <a:srgbClr val="002060"/>
                </a:solidFill>
              </a:rPr>
              <a:t>see</a:t>
            </a:r>
            <a:endParaRPr lang="en-US" sz="3200" dirty="0">
              <a:solidFill>
                <a:srgbClr val="002060"/>
              </a:solidFill>
            </a:endParaRPr>
          </a:p>
        </p:txBody>
      </p:sp>
      <p:grpSp>
        <p:nvGrpSpPr>
          <p:cNvPr id="17" name="Group 46"/>
          <p:cNvGrpSpPr>
            <a:grpSpLocks/>
          </p:cNvGrpSpPr>
          <p:nvPr/>
        </p:nvGrpSpPr>
        <p:grpSpPr bwMode="auto">
          <a:xfrm>
            <a:off x="4197541" y="3101661"/>
            <a:ext cx="276222" cy="368296"/>
            <a:chOff x="0" y="2153"/>
            <a:chExt cx="571" cy="574"/>
          </a:xfrm>
        </p:grpSpPr>
        <p:sp>
          <p:nvSpPr>
            <p:cNvPr id="18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19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200">
                <a:solidFill>
                  <a:srgbClr val="FFFFFF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04022" y="3429001"/>
            <a:ext cx="2844578" cy="685244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121917" tIns="60958" rIns="121917" bIns="60958" rtlCol="0" anchor="ctr" anchorCtr="1"/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00" kern="0" dirty="0">
                <a:solidFill>
                  <a:srgbClr val="002060"/>
                </a:solidFill>
                <a:latin typeface="Garamond" pitchFamily="18" charset="0"/>
                <a:cs typeface="Arial"/>
              </a:rPr>
              <a:t>Somatosensory Cortex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3424238" y="2498647"/>
            <a:ext cx="2167470" cy="121792"/>
          </a:xfrm>
          <a:prstGeom prst="straightConnector1">
            <a:avLst/>
          </a:prstGeom>
          <a:noFill/>
          <a:ln w="57150" cap="flat" cmpd="sng" algn="ctr">
            <a:solidFill>
              <a:srgbClr val="C52B87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5" name="Picture 24" descr="Eye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artisticGlowEdges trans="100000" smoothness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5396" y="1610128"/>
            <a:ext cx="1980812" cy="131434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52280" y="73225"/>
            <a:ext cx="8833459" cy="110799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Garamond" pitchFamily="18" charset="0"/>
              </a:rPr>
              <a:t>THE “ONE LEARNING ALGORITHM” HYPOTHESIS</a:t>
            </a:r>
            <a:endParaRPr lang="en-US" sz="3200" b="1" dirty="0">
              <a:solidFill>
                <a:prstClr val="black"/>
              </a:solidFill>
              <a:latin typeface="Garamon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6488669"/>
            <a:ext cx="2036449" cy="36932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[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Metin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&amp; Frost, 1989]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6131520" y="1849920"/>
              <a:ext cx="843120" cy="506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22520" y="1377360"/>
                <a:ext cx="863640" cy="39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618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ng\Desktop\Neuron.jpg"/>
          <p:cNvPicPr>
            <a:picLocks noChangeAspect="1" noChangeArrowheads="1"/>
          </p:cNvPicPr>
          <p:nvPr/>
        </p:nvPicPr>
        <p:blipFill>
          <a:blip r:embed="rId2" cstate="print"/>
          <a:srcRect t="22274"/>
          <a:stretch>
            <a:fillRect/>
          </a:stretch>
        </p:blipFill>
        <p:spPr bwMode="auto">
          <a:xfrm>
            <a:off x="1447800" y="1299750"/>
            <a:ext cx="6019800" cy="42585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08439" y="73225"/>
            <a:ext cx="64008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Garamond" pitchFamily="18" charset="0"/>
              </a:rPr>
              <a:t>NEURON IN THE BRAIN</a:t>
            </a:r>
            <a:endParaRPr lang="en-US" sz="3200" b="1" dirty="0">
              <a:solidFill>
                <a:prstClr val="black"/>
              </a:solidFill>
              <a:latin typeface="Garamond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114640" y="1477920"/>
              <a:ext cx="2881080" cy="5113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0320" y="1099440"/>
                <a:ext cx="2893680" cy="38538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/>
          <p:cNvSpPr/>
          <p:nvPr/>
        </p:nvSpPr>
        <p:spPr>
          <a:xfrm>
            <a:off x="7805653" y="6488668"/>
            <a:ext cx="1784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Andrew Ng, 2017</a:t>
            </a:r>
          </a:p>
        </p:txBody>
      </p:sp>
    </p:spTree>
    <p:extLst>
      <p:ext uri="{BB962C8B-B14F-4D97-AF65-F5344CB8AC3E}">
        <p14:creationId xmlns:p14="http://schemas.microsoft.com/office/powerpoint/2010/main" val="102062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8CE44B-D338-477C-8E80-07996E6B9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7" y="82955"/>
            <a:ext cx="10041043" cy="808267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ARTIFICIAL NEURAL NETWORKS TAXONOMY</a:t>
            </a:r>
            <a:r>
              <a:rPr lang="en-US" sz="4400" dirty="0">
                <a:solidFill>
                  <a:srgbClr val="002060"/>
                </a:solidFill>
                <a:latin typeface="Book Antiqua" panose="02040602050305030304" pitchFamily="18" charset="0"/>
              </a:rPr>
              <a:t/>
            </a:r>
            <a:br>
              <a:rPr lang="en-US" sz="4400" dirty="0">
                <a:solidFill>
                  <a:srgbClr val="002060"/>
                </a:solidFill>
                <a:latin typeface="Book Antiqua" panose="02040602050305030304" pitchFamily="18" charset="0"/>
              </a:rPr>
            </a:br>
            <a:endParaRPr lang="x-none" sz="4400" dirty="0">
              <a:solidFill>
                <a:srgbClr val="002060"/>
              </a:solidFill>
              <a:latin typeface="Book Antiqua" panose="02040602050305030304" pitchFamily="18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82131123"/>
              </p:ext>
            </p:extLst>
          </p:nvPr>
        </p:nvGraphicFramePr>
        <p:xfrm>
          <a:off x="21336" y="1676400"/>
          <a:ext cx="6737839" cy="4659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Tutorial) NEURAL NETWORK Models in R - DataCa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420" y="1286725"/>
            <a:ext cx="2082312" cy="151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60124" y="896706"/>
            <a:ext cx="2769577" cy="203132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Feed-forward </a:t>
            </a: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ANNs allow signals to travel one way only: from input to output. There are no feedback (loops); i.e., the output of any layer does not affect that same layer.</a:t>
            </a:r>
          </a:p>
        </p:txBody>
      </p:sp>
      <p:sp>
        <p:nvSpPr>
          <p:cNvPr id="5" name="Rectangle 4"/>
          <p:cNvSpPr/>
          <p:nvPr/>
        </p:nvSpPr>
        <p:spPr>
          <a:xfrm>
            <a:off x="6243945" y="3048000"/>
            <a:ext cx="2769578" cy="341632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Recurrent </a:t>
            </a: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or Feedback </a:t>
            </a: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ANNs allows </a:t>
            </a: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signals </a:t>
            </a: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to travel </a:t>
            </a: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in </a:t>
            </a: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dual </a:t>
            </a: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directions by introducing loops in the network. Feedback networks are powerful and can get extremely complicated. Computations derived from earlier input are </a:t>
            </a: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fed back </a:t>
            </a: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into the network, which gives them a kind of memory</a:t>
            </a: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.</a:t>
            </a:r>
            <a:endParaRPr lang="en-US" dirty="0">
              <a:solidFill>
                <a:srgbClr val="002060"/>
              </a:solidFill>
              <a:latin typeface="Garamond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57" y="5029200"/>
            <a:ext cx="1266541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269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K-Nearest </a:t>
            </a:r>
            <a:r>
              <a:rPr lang="en-GB" u="none" dirty="0" err="1" smtClean="0"/>
              <a:t>Neighbors</a:t>
            </a:r>
            <a:endParaRPr lang="en-US" u="none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6694829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1295400"/>
            <a:ext cx="46900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Why do we  need KNN?</a:t>
            </a:r>
          </a:p>
        </p:txBody>
      </p:sp>
    </p:spTree>
    <p:extLst>
      <p:ext uri="{BB962C8B-B14F-4D97-AF65-F5344CB8AC3E}">
        <p14:creationId xmlns:p14="http://schemas.microsoft.com/office/powerpoint/2010/main" val="209159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8CE44B-D338-477C-8E80-07996E6B9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84" y="1"/>
            <a:ext cx="7274397" cy="808267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NEURAL NETWORK</a:t>
            </a:r>
            <a:endParaRPr lang="x-none" sz="44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271" y="2098388"/>
            <a:ext cx="3277607" cy="2362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7770" y="610998"/>
            <a:ext cx="8640915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002060"/>
                </a:solidFill>
                <a:latin typeface="Garamond" pitchFamily="18" charset="0"/>
              </a:rPr>
              <a:t>NEURON: The </a:t>
            </a:r>
            <a:r>
              <a:rPr lang="en-US" sz="2400" dirty="0">
                <a:solidFill>
                  <a:srgbClr val="002060"/>
                </a:solidFill>
                <a:latin typeface="Garamond" pitchFamily="18" charset="0"/>
              </a:rPr>
              <a:t>basic element of a neural network is a “neuron,” pictured schematically below. We will also sometimes refer to a neuron as a “unit” or “node.”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01" y="3564754"/>
            <a:ext cx="3992259" cy="1175848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49" y="2636525"/>
            <a:ext cx="710255" cy="429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88884" y="2117617"/>
            <a:ext cx="1390381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aramond" pitchFamily="18" charset="0"/>
              </a:rPr>
              <a:t>Input Vector </a:t>
            </a:r>
            <a:endParaRPr lang="en-US" dirty="0">
              <a:solidFill>
                <a:prstClr val="black"/>
              </a:solidFill>
              <a:latin typeface="Garamond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884" y="3114051"/>
            <a:ext cx="1901674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aramond" pitchFamily="18" charset="0"/>
              </a:rPr>
              <a:t>Vector of  weights </a:t>
            </a:r>
            <a:endParaRPr lang="en-US" dirty="0">
              <a:solidFill>
                <a:prstClr val="black"/>
              </a:solidFill>
              <a:latin typeface="Garamond" pitchFamily="18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70" y="3591796"/>
            <a:ext cx="1341747" cy="335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98525" y="3991707"/>
            <a:ext cx="1319785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aramond" pitchFamily="18" charset="0"/>
              </a:rPr>
              <a:t>Bias  </a:t>
            </a:r>
            <a:r>
              <a:rPr lang="en-US" dirty="0">
                <a:solidFill>
                  <a:prstClr val="black"/>
                </a:solidFill>
                <a:latin typeface="Garamond" pitchFamily="18" charset="0"/>
              </a:rPr>
              <a:t>weight </a:t>
            </a:r>
          </a:p>
        </p:txBody>
      </p:sp>
      <p:cxnSp>
        <p:nvCxnSpPr>
          <p:cNvPr id="24" name="Curved Connector 23"/>
          <p:cNvCxnSpPr>
            <a:stCxn id="22" idx="2"/>
          </p:cNvCxnSpPr>
          <p:nvPr/>
        </p:nvCxnSpPr>
        <p:spPr>
          <a:xfrm rot="5400000" flipH="1" flipV="1">
            <a:off x="1476422" y="3041509"/>
            <a:ext cx="601525" cy="2037535"/>
          </a:xfrm>
          <a:prstGeom prst="curvedConnector4">
            <a:avLst>
              <a:gd name="adj1" fmla="val -38003"/>
              <a:gd name="adj2" fmla="val 66193"/>
            </a:avLst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075828" y="2098389"/>
            <a:ext cx="3914807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Garamond" pitchFamily="18" charset="0"/>
              </a:rPr>
              <a:t>In </a:t>
            </a:r>
            <a:r>
              <a:rPr lang="en-US" sz="2400" dirty="0">
                <a:solidFill>
                  <a:srgbClr val="002060"/>
                </a:solidFill>
                <a:latin typeface="Garamond" pitchFamily="18" charset="0"/>
              </a:rPr>
              <a:t>order for the neuron to be non-linear, we also specify an activation function f : R → R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827" y="4797141"/>
            <a:ext cx="3953533" cy="728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10717" y="4740601"/>
            <a:ext cx="5007909" cy="193899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Garamond" pitchFamily="18" charset="0"/>
              </a:rPr>
              <a:t>Given a loss function </a:t>
            </a:r>
            <a:r>
              <a:rPr lang="en-US" sz="2400" dirty="0">
                <a:solidFill>
                  <a:srgbClr val="002060"/>
                </a:solidFill>
                <a:latin typeface="Garamond" pitchFamily="18" charset="0"/>
              </a:rPr>
              <a:t>L(guess, </a:t>
            </a:r>
            <a:r>
              <a:rPr lang="en-US" sz="2400" dirty="0">
                <a:solidFill>
                  <a:srgbClr val="002060"/>
                </a:solidFill>
                <a:latin typeface="Garamond" pitchFamily="18" charset="0"/>
              </a:rPr>
              <a:t>actual) and a </a:t>
            </a:r>
            <a:r>
              <a:rPr lang="en-US" sz="2400" dirty="0">
                <a:solidFill>
                  <a:srgbClr val="002060"/>
                </a:solidFill>
                <a:latin typeface="Garamond" pitchFamily="18" charset="0"/>
              </a:rPr>
              <a:t>dataset </a:t>
            </a:r>
            <a:endParaRPr lang="en-US" sz="2400" dirty="0">
              <a:solidFill>
                <a:srgbClr val="002060"/>
              </a:solidFill>
              <a:latin typeface="Garamond" pitchFamily="18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Garamond" pitchFamily="18" charset="0"/>
              </a:rPr>
              <a:t>we iterate a stochastic </a:t>
            </a:r>
            <a:r>
              <a:rPr lang="en-US" sz="2400" dirty="0">
                <a:solidFill>
                  <a:srgbClr val="002060"/>
                </a:solidFill>
                <a:latin typeface="Garamond" pitchFamily="18" charset="0"/>
              </a:rPr>
              <a:t>gradient descent, </a:t>
            </a:r>
            <a:r>
              <a:rPr lang="en-US" sz="2400" dirty="0">
                <a:solidFill>
                  <a:srgbClr val="002060"/>
                </a:solidFill>
                <a:latin typeface="Garamond" pitchFamily="18" charset="0"/>
              </a:rPr>
              <a:t>by adjusting </a:t>
            </a:r>
            <a:r>
              <a:rPr lang="en-US" sz="2400" dirty="0">
                <a:solidFill>
                  <a:srgbClr val="002060"/>
                </a:solidFill>
                <a:latin typeface="Garamond" pitchFamily="18" charset="0"/>
              </a:rPr>
              <a:t>the weights w, w0 to </a:t>
            </a:r>
            <a:r>
              <a:rPr lang="en-US" sz="2400" dirty="0">
                <a:solidFill>
                  <a:srgbClr val="002060"/>
                </a:solidFill>
                <a:latin typeface="Garamond" pitchFamily="18" charset="0"/>
              </a:rPr>
              <a:t>minimize the cost  function J</a:t>
            </a:r>
            <a:endParaRPr lang="en-US" sz="2400" dirty="0">
              <a:solidFill>
                <a:srgbClr val="002060"/>
              </a:solidFill>
              <a:latin typeface="Garamond" pitchFamily="18" charset="0"/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121" y="5175927"/>
            <a:ext cx="2056380" cy="360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5075827" y="5525432"/>
            <a:ext cx="3914807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Garamond" pitchFamily="18" charset="0"/>
              </a:rPr>
              <a:t>where NN is the output of our neural net for a given input.</a:t>
            </a:r>
          </a:p>
        </p:txBody>
      </p:sp>
    </p:spTree>
    <p:extLst>
      <p:ext uri="{BB962C8B-B14F-4D97-AF65-F5344CB8AC3E}">
        <p14:creationId xmlns:p14="http://schemas.microsoft.com/office/powerpoint/2010/main" val="422515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8CE44B-D338-477C-8E80-07996E6B9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7" y="82955"/>
            <a:ext cx="7274397" cy="808267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NEURAL NETWORK</a:t>
            </a:r>
            <a:r>
              <a:rPr lang="en-US" sz="4000" dirty="0">
                <a:solidFill>
                  <a:srgbClr val="002060"/>
                </a:solidFill>
                <a:latin typeface="Book Antiqua" panose="02040602050305030304" pitchFamily="18" charset="0"/>
              </a:rPr>
              <a:t/>
            </a:r>
            <a:br>
              <a:rPr lang="en-US" sz="4000" dirty="0">
                <a:solidFill>
                  <a:srgbClr val="002060"/>
                </a:solidFill>
                <a:latin typeface="Book Antiqua" panose="02040602050305030304" pitchFamily="18" charset="0"/>
              </a:rPr>
            </a:br>
            <a:endParaRPr lang="x-none" sz="4000" dirty="0">
              <a:solidFill>
                <a:srgbClr val="00206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585" y="965299"/>
            <a:ext cx="4173416" cy="261610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Linear Logistic Classifier (LLC) with Negative Log Likelihood </a:t>
            </a: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(NLL) </a:t>
            </a: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loss 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solidFill>
                <a:srgbClr val="002060"/>
              </a:solidFill>
              <a:latin typeface="Garamond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Regressors </a:t>
            </a: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with quadratic loss!  </a:t>
            </a: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solidFill>
                <a:srgbClr val="002060"/>
              </a:solidFill>
              <a:latin typeface="Garamond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The activation function for the LLC is f(x) = σ(x) and for linear regression it is simply f(x) = x</a:t>
            </a: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.</a:t>
            </a:r>
          </a:p>
          <a:p>
            <a:endParaRPr lang="en-US" sz="2000" dirty="0">
              <a:solidFill>
                <a:prstClr val="black"/>
              </a:solidFill>
              <a:latin typeface="Garamond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8793" y="3581400"/>
            <a:ext cx="4199794" cy="258532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Now, we’ll put multiple neurons together into a network. A neural network in general takes in an input x ∈ </a:t>
            </a:r>
            <a:r>
              <a:rPr lang="en-US" dirty="0" err="1">
                <a:solidFill>
                  <a:srgbClr val="002060"/>
                </a:solidFill>
                <a:latin typeface="Garamond" pitchFamily="18" charset="0"/>
              </a:rPr>
              <a:t>R^m</a:t>
            </a: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and generates an output a ∈ </a:t>
            </a:r>
            <a:r>
              <a:rPr lang="en-US" dirty="0" err="1">
                <a:solidFill>
                  <a:srgbClr val="002060"/>
                </a:solidFill>
                <a:latin typeface="Garamond" pitchFamily="18" charset="0"/>
              </a:rPr>
              <a:t>R^n</a:t>
            </a: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. It is constructed out of multiple neurons; the inputs of each neuron might be elements of x and/or outputs of other neurons. The outputs are generated by n output units. 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657523"/>
            <a:ext cx="4876800" cy="618630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W</a:t>
            </a: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e </a:t>
            </a: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will only consider feed-forward networks. In a feed-forward network, you can think of the network as defining a function-call graph that is </a:t>
            </a:r>
            <a:r>
              <a:rPr lang="en-US" dirty="0">
                <a:solidFill>
                  <a:srgbClr val="FF0000"/>
                </a:solidFill>
                <a:latin typeface="Garamond" pitchFamily="18" charset="0"/>
              </a:rPr>
              <a:t>acyclic</a:t>
            </a: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: that is, the input to a neuron </a:t>
            </a:r>
            <a:r>
              <a:rPr lang="en-US" dirty="0">
                <a:solidFill>
                  <a:srgbClr val="FF0000"/>
                </a:solidFill>
                <a:latin typeface="Garamond" pitchFamily="18" charset="0"/>
              </a:rPr>
              <a:t>can never depend on that neuron’s output</a:t>
            </a: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. Data flows, one way, from the inputs to the outputs, and the function computed by the network is just a composition of the functions computed by the individual neurons</a:t>
            </a: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.</a:t>
            </a:r>
          </a:p>
          <a:p>
            <a:pPr marL="342900" indent="-342900" algn="just">
              <a:buFont typeface="Wingdings" pitchFamily="2" charset="2"/>
              <a:buChar char="q"/>
            </a:pPr>
            <a:endParaRPr lang="en-US" dirty="0">
              <a:solidFill>
                <a:srgbClr val="002060"/>
              </a:solidFill>
              <a:latin typeface="Garamond" pitchFamily="18" charset="0"/>
            </a:endParaRP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Although </a:t>
            </a: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the graph structure of a neural network can really be anything (as long as it satisfies the feed-forward constraint), for simplicity in software and analysis, we usually organize them into layers. </a:t>
            </a:r>
            <a:endParaRPr lang="en-US" dirty="0">
              <a:solidFill>
                <a:srgbClr val="002060"/>
              </a:solidFill>
              <a:latin typeface="Garamond" pitchFamily="18" charset="0"/>
            </a:endParaRPr>
          </a:p>
          <a:p>
            <a:pPr marL="342900" indent="-342900" algn="just">
              <a:buFont typeface="Wingdings" pitchFamily="2" charset="2"/>
              <a:buChar char="q"/>
            </a:pPr>
            <a:endParaRPr lang="en-US" dirty="0">
              <a:solidFill>
                <a:srgbClr val="002060"/>
              </a:solidFill>
              <a:latin typeface="Garamond" pitchFamily="18" charset="0"/>
            </a:endParaRP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dirty="0">
                <a:solidFill>
                  <a:srgbClr val="FF0000"/>
                </a:solidFill>
                <a:latin typeface="Garamond" pitchFamily="18" charset="0"/>
              </a:rPr>
              <a:t>A </a:t>
            </a:r>
            <a:r>
              <a:rPr lang="en-US" dirty="0">
                <a:solidFill>
                  <a:srgbClr val="FF0000"/>
                </a:solidFill>
                <a:latin typeface="Garamond" pitchFamily="18" charset="0"/>
              </a:rPr>
              <a:t>layer </a:t>
            </a:r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is a group of neurons that are essentially “in parallel”: their inputs are outputs of neurons in the previous layer, and their outputs are the input to the neurons in the next layer. We’ll start by describing a single layer, and then go on to the case of multiple layers.</a:t>
            </a:r>
          </a:p>
        </p:txBody>
      </p:sp>
    </p:spTree>
    <p:extLst>
      <p:ext uri="{BB962C8B-B14F-4D97-AF65-F5344CB8AC3E}">
        <p14:creationId xmlns:p14="http://schemas.microsoft.com/office/powerpoint/2010/main" val="343943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8CE44B-D338-477C-8E80-07996E6B9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2" y="-15240"/>
            <a:ext cx="7274397" cy="808267"/>
          </a:xfrm>
        </p:spPr>
        <p:txBody>
          <a:bodyPr>
            <a:noAutofit/>
          </a:bodyPr>
          <a:lstStyle/>
          <a:p>
            <a:pPr algn="l"/>
            <a:r>
              <a:rPr lang="en-US" sz="44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NEURAL NETWORK</a:t>
            </a:r>
            <a:r>
              <a:rPr lang="en-US" sz="4400" dirty="0">
                <a:solidFill>
                  <a:srgbClr val="002060"/>
                </a:solidFill>
                <a:latin typeface="Book Antiqua" panose="02040602050305030304" pitchFamily="18" charset="0"/>
              </a:rPr>
              <a:t/>
            </a:r>
            <a:br>
              <a:rPr lang="en-US" sz="4400" dirty="0">
                <a:solidFill>
                  <a:srgbClr val="002060"/>
                </a:solidFill>
                <a:latin typeface="Book Antiqua" panose="02040602050305030304" pitchFamily="18" charset="0"/>
              </a:rPr>
            </a:br>
            <a:endParaRPr lang="x-none" sz="4400" dirty="0">
              <a:solidFill>
                <a:srgbClr val="002060"/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0677" y="679938"/>
            <a:ext cx="5618285" cy="193899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US" sz="2000" dirty="0">
                <a:solidFill>
                  <a:srgbClr val="FF0000"/>
                </a:solidFill>
                <a:latin typeface="Garamond" pitchFamily="18" charset="0"/>
              </a:rPr>
              <a:t>Single </a:t>
            </a:r>
            <a:r>
              <a:rPr lang="en-US" sz="2000" dirty="0">
                <a:solidFill>
                  <a:srgbClr val="FF0000"/>
                </a:solidFill>
                <a:latin typeface="Garamond" pitchFamily="18" charset="0"/>
              </a:rPr>
              <a:t>layer; </a:t>
            </a: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A </a:t>
            </a: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layer is a set of units </a:t>
            </a: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that are </a:t>
            </a: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not connected to each other. The layer is called fully connected if, as in the diagram below, the inputs to each unit in the layer are the same (i.e.  </a:t>
            </a: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                     in </a:t>
            </a: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this case). A layer has input x ∈ </a:t>
            </a:r>
            <a:r>
              <a:rPr lang="en-US" sz="2000" dirty="0" err="1">
                <a:solidFill>
                  <a:srgbClr val="002060"/>
                </a:solidFill>
                <a:latin typeface="Garamond" pitchFamily="18" charset="0"/>
              </a:rPr>
              <a:t>R^m</a:t>
            </a: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and output (also known as activation) a ∈ </a:t>
            </a:r>
            <a:r>
              <a:rPr lang="en-US" sz="2000" dirty="0" err="1">
                <a:solidFill>
                  <a:srgbClr val="002060"/>
                </a:solidFill>
                <a:latin typeface="Garamond" pitchFamily="18" charset="0"/>
              </a:rPr>
              <a:t>R^n</a:t>
            </a: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235" y="512308"/>
            <a:ext cx="2993231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0677" y="2500592"/>
            <a:ext cx="5618285" cy="163121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Since each unit has a vector of weights and a single offset, we can think of the weights of the whole layer as a matrix, W, and the collection of all the offsets as a vector </a:t>
            </a: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W</a:t>
            </a:r>
            <a:r>
              <a:rPr lang="en-US" sz="1200" dirty="0">
                <a:solidFill>
                  <a:srgbClr val="002060"/>
                </a:solidFill>
                <a:latin typeface="Garamond" pitchFamily="18" charset="0"/>
              </a:rPr>
              <a:t>0</a:t>
            </a: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. </a:t>
            </a: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If we have m inputs, n units, and n outputs, then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0677" y="4020979"/>
            <a:ext cx="5618285" cy="252376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• </a:t>
            </a: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W is an m × n matrix, </a:t>
            </a:r>
            <a:endParaRPr lang="en-US" sz="2000" dirty="0">
              <a:solidFill>
                <a:srgbClr val="002060"/>
              </a:solidFill>
              <a:latin typeface="Garamond" pitchFamily="18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• </a:t>
            </a: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W</a:t>
            </a:r>
            <a:r>
              <a:rPr lang="en-US" sz="1200" dirty="0">
                <a:solidFill>
                  <a:srgbClr val="002060"/>
                </a:solidFill>
                <a:latin typeface="Garamond" pitchFamily="18" charset="0"/>
              </a:rPr>
              <a:t>0</a:t>
            </a: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 is an n × 1 column vector</a:t>
            </a: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,</a:t>
            </a:r>
          </a:p>
          <a:p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• </a:t>
            </a: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X, the input, is an m × 1 column vector</a:t>
            </a: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,</a:t>
            </a:r>
          </a:p>
          <a:p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• </a:t>
            </a: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                         , </a:t>
            </a: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the pre-activation, is an n × 1 column vector</a:t>
            </a: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,</a:t>
            </a:r>
          </a:p>
          <a:p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• </a:t>
            </a: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A, the activation, is an n × 1 column vector, and the output vector is</a:t>
            </a:r>
            <a:endParaRPr lang="en-US" sz="2000" dirty="0">
              <a:solidFill>
                <a:srgbClr val="002060"/>
              </a:solidFill>
              <a:latin typeface="Garamond" pitchFamily="18" charset="0"/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86" y="4922986"/>
            <a:ext cx="1014413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1347909"/>
            <a:ext cx="1014413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6" y="5486569"/>
            <a:ext cx="1907381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758963" y="4267200"/>
            <a:ext cx="3385038" cy="101566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The activation function f is applied element-wise to the pre-activation values Z.</a:t>
            </a:r>
          </a:p>
        </p:txBody>
      </p:sp>
    </p:spTree>
    <p:extLst>
      <p:ext uri="{BB962C8B-B14F-4D97-AF65-F5344CB8AC3E}">
        <p14:creationId xmlns:p14="http://schemas.microsoft.com/office/powerpoint/2010/main" val="299963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8CE44B-D338-477C-8E80-07996E6B9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7" y="82955"/>
            <a:ext cx="9202843" cy="808267"/>
          </a:xfrm>
        </p:spPr>
        <p:txBody>
          <a:bodyPr>
            <a:noAutofit/>
          </a:bodyPr>
          <a:lstStyle/>
          <a:p>
            <a:pPr algn="l"/>
            <a:r>
              <a:rPr lang="en-US" sz="44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NEURAL NETWORK</a:t>
            </a:r>
            <a:r>
              <a:rPr lang="en-US" sz="4400" dirty="0">
                <a:solidFill>
                  <a:schemeClr val="tx1"/>
                </a:solidFill>
                <a:latin typeface="Book Antiqua" panose="02040602050305030304" pitchFamily="18" charset="0"/>
              </a:rPr>
              <a:t/>
            </a:r>
            <a:br>
              <a:rPr lang="en-US" sz="4400" dirty="0">
                <a:solidFill>
                  <a:schemeClr val="tx1"/>
                </a:solidFill>
                <a:latin typeface="Book Antiqua" panose="02040602050305030304" pitchFamily="18" charset="0"/>
              </a:rPr>
            </a:br>
            <a:endParaRPr lang="x-none" sz="44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6200" y="830871"/>
                <a:ext cx="8991600" cy="59817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Wingdings" pitchFamily="2" charset="2"/>
                  <a:buChar char="q"/>
                </a:pPr>
                <a:r>
                  <a:rPr lang="en-US" sz="2000" dirty="0">
                    <a:solidFill>
                      <a:srgbClr val="FF0000"/>
                    </a:solidFill>
                    <a:latin typeface="Garamond" pitchFamily="18" charset="0"/>
                  </a:rPr>
                  <a:t>Many layers;  </a:t>
                </a:r>
                <a:r>
                  <a:rPr lang="en-US" sz="2000" dirty="0">
                    <a:solidFill>
                      <a:srgbClr val="002060"/>
                    </a:solidFill>
                    <a:latin typeface="Garamond" pitchFamily="18" charset="0"/>
                  </a:rPr>
                  <a:t>A single neural network generally combines </a:t>
                </a:r>
                <a:r>
                  <a:rPr lang="en-US" sz="2000" dirty="0">
                    <a:solidFill>
                      <a:srgbClr val="FF0000"/>
                    </a:solidFill>
                    <a:latin typeface="Garamond" pitchFamily="18" charset="0"/>
                  </a:rPr>
                  <a:t>multiple  layers</a:t>
                </a:r>
                <a:r>
                  <a:rPr lang="en-US" sz="2000" dirty="0">
                    <a:solidFill>
                      <a:srgbClr val="002060"/>
                    </a:solidFill>
                    <a:latin typeface="Garamond" pitchFamily="18" charset="0"/>
                  </a:rPr>
                  <a:t>, most  typically by feeding the outputs of one  layer  into the inputs  of  another  layer.</a:t>
                </a:r>
              </a:p>
              <a:p>
                <a:pPr marL="342900" indent="-342900" algn="just">
                  <a:buFont typeface="Wingdings" pitchFamily="2" charset="2"/>
                  <a:buChar char="q"/>
                </a:pPr>
                <a:endParaRPr lang="en-GB" sz="2000" dirty="0">
                  <a:solidFill>
                    <a:srgbClr val="002060"/>
                  </a:solidFill>
                  <a:latin typeface="Garamond" pitchFamily="18" charset="0"/>
                </a:endParaRPr>
              </a:p>
              <a:p>
                <a:pPr marL="342900" indent="-342900" algn="just">
                  <a:buFont typeface="Wingdings" pitchFamily="2" charset="2"/>
                  <a:buChar char="q"/>
                </a:pPr>
                <a:r>
                  <a:rPr lang="en-GB" sz="2000" dirty="0">
                    <a:solidFill>
                      <a:srgbClr val="002060"/>
                    </a:solidFill>
                    <a:latin typeface="Garamond" pitchFamily="18" charset="0"/>
                  </a:rPr>
                  <a:t>We have to start  by  establishing some nomenclature. We  will use 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rgbClr val="FF0000"/>
                        </a:solidFill>
                        <a:latin typeface="Cambria Math"/>
                      </a:rPr>
                      <m:t>𝑙</m:t>
                    </m:r>
                    <m:r>
                      <a:rPr lang="en-GB" sz="200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rgbClr val="002060"/>
                    </a:solidFill>
                    <a:latin typeface="Garamond" pitchFamily="18" charset="0"/>
                  </a:rPr>
                  <a:t> to name a layer, and  let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𝑚</m:t>
                        </m:r>
                      </m:e>
                      <m:sup>
                        <m: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GB" sz="2000" dirty="0">
                    <a:solidFill>
                      <a:srgbClr val="002060"/>
                    </a:solidFill>
                    <a:latin typeface="Garamond" pitchFamily="18" charset="0"/>
                  </a:rPr>
                  <a:t> be  the  number  of  inputs  to the  layer   and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GB" sz="2000" dirty="0">
                    <a:solidFill>
                      <a:srgbClr val="002060"/>
                    </a:solidFill>
                    <a:latin typeface="Garamond" pitchFamily="18" charset="0"/>
                  </a:rPr>
                  <a:t> be  the number of  outputs from the layer. Then</a:t>
                </a:r>
                <a:r>
                  <a:rPr lang="en-GB" sz="2000" dirty="0">
                    <a:solidFill>
                      <a:srgbClr val="FF0000"/>
                    </a:solidFill>
                    <a:latin typeface="Garamond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GB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𝑊</m:t>
                        </m:r>
                      </m:e>
                      <m:sup>
                        <m:r>
                          <a:rPr lang="en-GB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GB" sz="2000" dirty="0">
                    <a:solidFill>
                      <a:srgbClr val="FF0000"/>
                    </a:solidFill>
                    <a:latin typeface="Garamond" pitchFamily="18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r>
                  <a:rPr lang="en-US" sz="2000" dirty="0">
                    <a:solidFill>
                      <a:prstClr val="black"/>
                    </a:solidFill>
                    <a:latin typeface="Garamond" pitchFamily="18" charset="0"/>
                  </a:rPr>
                  <a:t>are  of shape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GB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𝑊</m:t>
                        </m:r>
                      </m:e>
                      <m:sup>
                        <m:r>
                          <a:rPr lang="en-GB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𝑙</m:t>
                        </m:r>
                      </m:sup>
                    </m:sSup>
                    <m:r>
                      <a:rPr lang="en-GB" sz="2000" i="1">
                        <a:solidFill>
                          <a:srgbClr val="FF0000"/>
                        </a:solidFill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GB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𝑚</m:t>
                        </m:r>
                      </m:e>
                      <m:sup>
                        <m:r>
                          <a:rPr lang="en-GB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𝑙</m:t>
                        </m:r>
                      </m:sup>
                    </m:sSup>
                    <m:r>
                      <a:rPr lang="en-US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GB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  <m:sup>
                        <m:r>
                          <a:rPr lang="en-GB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 </a:t>
                </a:r>
                <a:r>
                  <a:rPr lang="en-US" sz="2000" dirty="0">
                    <a:solidFill>
                      <a:prstClr val="black"/>
                    </a:solidFill>
                    <a:latin typeface="Garamond" pitchFamily="18" charset="0"/>
                  </a:rPr>
                  <a:t>and</a:t>
                </a:r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Garamond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GB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GB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𝑙</m:t>
                        </m:r>
                      </m:sup>
                    </m:sSup>
                    <m:r>
                      <a:rPr lang="en-US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GB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1, 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Garamond" pitchFamily="18" charset="0"/>
                  </a:rPr>
                  <a:t>respectively.</a:t>
                </a:r>
              </a:p>
              <a:p>
                <a:pPr marL="342900" indent="-342900" algn="just">
                  <a:buFont typeface="Wingdings" pitchFamily="2" charset="2"/>
                  <a:buChar char="q"/>
                </a:pPr>
                <a:endParaRPr lang="en-GB" sz="2000" dirty="0">
                  <a:solidFill>
                    <a:srgbClr val="002060"/>
                  </a:solidFill>
                  <a:latin typeface="Garamond" pitchFamily="18" charset="0"/>
                </a:endParaRPr>
              </a:p>
              <a:p>
                <a:pPr marL="342900" indent="-342900" algn="just">
                  <a:buFont typeface="Wingdings" pitchFamily="2" charset="2"/>
                  <a:buChar char="q"/>
                </a:pPr>
                <a:r>
                  <a:rPr lang="en-GB" sz="2000" dirty="0">
                    <a:solidFill>
                      <a:srgbClr val="002060"/>
                    </a:solidFill>
                    <a:latin typeface="Garamond" pitchFamily="18" charset="0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GB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GB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Garamond" pitchFamily="18" charset="0"/>
                  </a:rPr>
                  <a:t> be  the  activation function of  layer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rgbClr val="FF0000"/>
                        </a:solidFill>
                        <a:latin typeface="Cambria Math"/>
                      </a:rPr>
                      <m:t>𝑙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Garamond" pitchFamily="18" charset="0"/>
                  </a:rPr>
                  <a:t>.  </a:t>
                </a:r>
                <a:r>
                  <a:rPr lang="en-US" sz="2000" dirty="0">
                    <a:solidFill>
                      <a:srgbClr val="002060"/>
                    </a:solidFill>
                    <a:latin typeface="Garamond" pitchFamily="18" charset="0"/>
                  </a:rPr>
                  <a:t>Then, the  pre-activation outputs are  the</a:t>
                </a:r>
                <a:r>
                  <a:rPr lang="en-US" sz="2000" dirty="0">
                    <a:solidFill>
                      <a:srgbClr val="FF0000"/>
                    </a:solidFill>
                    <a:latin typeface="Garamond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GB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GB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𝑙</m:t>
                        </m:r>
                      </m:sup>
                    </m:sSup>
                    <m:r>
                      <a:rPr lang="en-US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GB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Garamond" pitchFamily="18" charset="0"/>
                  </a:rPr>
                  <a:t> </a:t>
                </a:r>
                <a:r>
                  <a:rPr lang="en-US" sz="2000" dirty="0">
                    <a:solidFill>
                      <a:srgbClr val="002060"/>
                    </a:solidFill>
                    <a:latin typeface="Garamond" pitchFamily="18" charset="0"/>
                  </a:rPr>
                  <a:t>vector. </a:t>
                </a:r>
              </a:p>
              <a:p>
                <a:pPr marL="342900" indent="-342900" algn="just">
                  <a:buFont typeface="Wingdings" pitchFamily="2" charset="2"/>
                  <a:buChar char="q"/>
                </a:pPr>
                <a:endParaRPr lang="en-GB" sz="2000" dirty="0">
                  <a:solidFill>
                    <a:srgbClr val="002060"/>
                  </a:solidFill>
                  <a:latin typeface="Garamond" pitchFamily="18" charset="0"/>
                </a:endParaRPr>
              </a:p>
              <a:p>
                <a:pPr marL="342900" indent="-342900" algn="just">
                  <a:buFont typeface="Wingdings" pitchFamily="2" charset="2"/>
                  <a:buChar char="q"/>
                </a:pPr>
                <a:endParaRPr lang="en-GB" sz="2000" dirty="0">
                  <a:solidFill>
                    <a:srgbClr val="002060"/>
                  </a:solidFill>
                  <a:latin typeface="Garamond" pitchFamily="18" charset="0"/>
                </a:endParaRPr>
              </a:p>
              <a:p>
                <a:pPr marL="342900" indent="-342900" algn="just">
                  <a:buFont typeface="Wingdings" pitchFamily="2" charset="2"/>
                  <a:buChar char="q"/>
                </a:pPr>
                <a:r>
                  <a:rPr lang="en-US" sz="2000" dirty="0">
                    <a:solidFill>
                      <a:srgbClr val="002060"/>
                    </a:solidFill>
                    <a:latin typeface="Garamond" pitchFamily="18" charset="0"/>
                  </a:rPr>
                  <a:t> The </a:t>
                </a:r>
                <a:r>
                  <a:rPr lang="en-US" sz="2000" dirty="0">
                    <a:solidFill>
                      <a:srgbClr val="002060"/>
                    </a:solidFill>
                    <a:latin typeface="Garamond" pitchFamily="18" charset="0"/>
                  </a:rPr>
                  <a:t>activation outputs are simply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GB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GB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𝑙</m:t>
                        </m:r>
                      </m:sup>
                    </m:sSup>
                    <m:r>
                      <a:rPr lang="en-US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GB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1</m:t>
                    </m:r>
                    <m:r>
                      <a:rPr lang="en-GB" sz="20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Garamond" pitchFamily="18" charset="0"/>
                  </a:rPr>
                  <a:t>vector</a:t>
                </a:r>
                <a:endParaRPr lang="en-GB" sz="2000" dirty="0">
                  <a:solidFill>
                    <a:srgbClr val="002060"/>
                  </a:solidFill>
                  <a:latin typeface="Garamond" pitchFamily="18" charset="0"/>
                </a:endParaRPr>
              </a:p>
              <a:p>
                <a:pPr marL="342900" indent="-342900" algn="just">
                  <a:buFont typeface="Wingdings" pitchFamily="2" charset="2"/>
                  <a:buChar char="q"/>
                </a:pPr>
                <a:endParaRPr lang="en-GB" sz="2000" dirty="0">
                  <a:solidFill>
                    <a:srgbClr val="002060"/>
                  </a:solidFill>
                  <a:latin typeface="Garamond" pitchFamily="18" charset="0"/>
                </a:endParaRPr>
              </a:p>
              <a:p>
                <a:pPr marL="342900" indent="-342900" algn="just">
                  <a:buFont typeface="Wingdings" pitchFamily="2" charset="2"/>
                  <a:buChar char="q"/>
                </a:pPr>
                <a:r>
                  <a:rPr lang="en-US" sz="2000" dirty="0">
                    <a:solidFill>
                      <a:srgbClr val="002060"/>
                    </a:solidFill>
                    <a:latin typeface="Garamond" pitchFamily="18" charset="0"/>
                  </a:rPr>
                  <a:t>A diagram </a:t>
                </a:r>
                <a:r>
                  <a:rPr lang="en-US" sz="2000" dirty="0">
                    <a:solidFill>
                      <a:srgbClr val="002060"/>
                    </a:solidFill>
                    <a:latin typeface="Garamond" pitchFamily="18" charset="0"/>
                  </a:rPr>
                  <a:t>of a many-layered network</a:t>
                </a:r>
                <a:endParaRPr lang="en-GB" sz="2000" dirty="0">
                  <a:solidFill>
                    <a:srgbClr val="002060"/>
                  </a:solidFill>
                  <a:latin typeface="Garamond" pitchFamily="18" charset="0"/>
                </a:endParaRPr>
              </a:p>
              <a:p>
                <a:pPr marL="342900" indent="-342900" algn="just">
                  <a:buFont typeface="Wingdings" pitchFamily="2" charset="2"/>
                  <a:buChar char="q"/>
                </a:pPr>
                <a:endParaRPr lang="en-GB" sz="2000" dirty="0">
                  <a:solidFill>
                    <a:srgbClr val="002060"/>
                  </a:solidFill>
                  <a:latin typeface="Garamond" pitchFamily="18" charset="0"/>
                </a:endParaRPr>
              </a:p>
              <a:p>
                <a:pPr algn="just"/>
                <a:endParaRPr lang="en-GB" sz="2000" dirty="0">
                  <a:solidFill>
                    <a:srgbClr val="002060"/>
                  </a:solidFill>
                  <a:latin typeface="Garamond" pitchFamily="18" charset="0"/>
                </a:endParaRPr>
              </a:p>
              <a:p>
                <a:pPr marL="342900" indent="-342900" algn="just">
                  <a:buFont typeface="Wingdings" pitchFamily="2" charset="2"/>
                  <a:buChar char="q"/>
                </a:pPr>
                <a:endParaRPr lang="en-US" sz="2000" dirty="0">
                  <a:solidFill>
                    <a:srgbClr val="002060"/>
                  </a:solidFill>
                  <a:latin typeface="Garamond" pitchFamily="18" charset="0"/>
                </a:endParaRPr>
              </a:p>
              <a:p>
                <a:pPr marL="342900" indent="-342900" algn="just">
                  <a:buFont typeface="Wingdings" pitchFamily="2" charset="2"/>
                  <a:buChar char="q"/>
                </a:pPr>
                <a:endParaRPr lang="en-GB" sz="2000" dirty="0">
                  <a:solidFill>
                    <a:srgbClr val="002060"/>
                  </a:solidFill>
                  <a:latin typeface="Garamond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830871"/>
                <a:ext cx="8991600" cy="5981766"/>
              </a:xfrm>
              <a:prstGeom prst="rect">
                <a:avLst/>
              </a:prstGeom>
              <a:blipFill rotWithShape="1">
                <a:blip r:embed="rId2"/>
                <a:stretch>
                  <a:fillRect l="-677" t="-407" r="-2031" b="-71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819400"/>
            <a:ext cx="2145525" cy="516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32" y="4003430"/>
            <a:ext cx="1377644" cy="568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638800"/>
            <a:ext cx="5672138" cy="989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354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8CE44B-D338-477C-8E80-07996E6B9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7" y="82955"/>
            <a:ext cx="10650643" cy="808267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CHOICES OF ACTIVATION FUNCTION</a:t>
            </a:r>
            <a:r>
              <a:rPr lang="en-US" sz="3600" dirty="0">
                <a:solidFill>
                  <a:srgbClr val="002060"/>
                </a:solidFill>
                <a:latin typeface="Book Antiqua" panose="02040602050305030304" pitchFamily="18" charset="0"/>
              </a:rPr>
              <a:t/>
            </a:r>
            <a:br>
              <a:rPr lang="en-US" sz="3600" dirty="0">
                <a:solidFill>
                  <a:srgbClr val="002060"/>
                </a:solidFill>
                <a:latin typeface="Book Antiqua" panose="02040602050305030304" pitchFamily="18" charset="0"/>
              </a:rPr>
            </a:br>
            <a:endParaRPr lang="x-none" sz="3600" dirty="0">
              <a:solidFill>
                <a:srgbClr val="00206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8245" y="582433"/>
            <a:ext cx="885266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There are many possible choices for the activation function</a:t>
            </a: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. Let’s </a:t>
            </a: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examine a few </a:t>
            </a: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common </a:t>
            </a:r>
            <a:r>
              <a:rPr lang="en-US" sz="2000" dirty="0">
                <a:solidFill>
                  <a:srgbClr val="002060"/>
                </a:solidFill>
                <a:latin typeface="Garamond" pitchFamily="18" charset="0"/>
              </a:rPr>
              <a:t>choices.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188" y="1671271"/>
            <a:ext cx="2650880" cy="2100629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5896" y="1349205"/>
            <a:ext cx="1222279" cy="70788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Garamond" pitchFamily="18" charset="0"/>
              </a:rPr>
              <a:t>Step function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6" y="1984497"/>
            <a:ext cx="1807369" cy="638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97907" y="3934617"/>
            <a:ext cx="3309624" cy="40011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Garamond" pitchFamily="18" charset="0"/>
              </a:rPr>
              <a:t>Rectified linear </a:t>
            </a:r>
            <a:r>
              <a:rPr lang="en-US" sz="2000" b="1" dirty="0">
                <a:solidFill>
                  <a:srgbClr val="0070C0"/>
                </a:solidFill>
                <a:latin typeface="Garamond" pitchFamily="18" charset="0"/>
              </a:rPr>
              <a:t>unit function</a:t>
            </a:r>
            <a:endParaRPr lang="en-US" sz="2000" b="1" dirty="0">
              <a:solidFill>
                <a:srgbClr val="0070C0"/>
              </a:solidFill>
              <a:latin typeface="Garamond" pitchFamily="18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5" y="4396155"/>
            <a:ext cx="1895291" cy="7821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960" y="4396154"/>
            <a:ext cx="2601928" cy="1928446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15504" y="1290319"/>
            <a:ext cx="4312627" cy="1323439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rgbClr val="7030A0"/>
                </a:solidFill>
                <a:latin typeface="Garamond" pitchFamily="18" charset="0"/>
              </a:rPr>
              <a:t>Sigmoid </a:t>
            </a:r>
            <a:r>
              <a:rPr lang="en-US" sz="2000" b="1" dirty="0">
                <a:solidFill>
                  <a:srgbClr val="7030A0"/>
                </a:solidFill>
                <a:latin typeface="Garamond" pitchFamily="18" charset="0"/>
              </a:rPr>
              <a:t>function: </a:t>
            </a:r>
            <a:r>
              <a:rPr lang="en-US" sz="2000" dirty="0">
                <a:solidFill>
                  <a:srgbClr val="7030A0"/>
                </a:solidFill>
                <a:latin typeface="Garamond" pitchFamily="18" charset="0"/>
              </a:rPr>
              <a:t>Also known as a logistic function, can be interpreted as probability, because for any value of z the output is in [0, 1] </a:t>
            </a: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538" y="2627385"/>
            <a:ext cx="1257300" cy="666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660" y="2360571"/>
            <a:ext cx="2233247" cy="167803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777525" y="4210872"/>
            <a:ext cx="4243382" cy="70788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Garamond" pitchFamily="18" charset="0"/>
              </a:rPr>
              <a:t>Hyperbolic tangent </a:t>
            </a:r>
            <a:r>
              <a:rPr lang="en-US" sz="2000" dirty="0">
                <a:solidFill>
                  <a:srgbClr val="FF0000"/>
                </a:solidFill>
                <a:latin typeface="Garamond" pitchFamily="18" charset="0"/>
              </a:rPr>
              <a:t>function: Always </a:t>
            </a:r>
            <a:r>
              <a:rPr lang="en-US" sz="2000" dirty="0">
                <a:solidFill>
                  <a:srgbClr val="FF0000"/>
                </a:solidFill>
                <a:latin typeface="Garamond" pitchFamily="18" charset="0"/>
              </a:rPr>
              <a:t>in the range [−1, 1]</a:t>
            </a:r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504" y="5178304"/>
            <a:ext cx="1414463" cy="581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660" y="4662334"/>
            <a:ext cx="2096581" cy="209239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506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838200" y="2158855"/>
            <a:ext cx="3733800" cy="2507249"/>
            <a:chOff x="867068" y="1227847"/>
            <a:chExt cx="5050946" cy="2543785"/>
          </a:xfrm>
        </p:grpSpPr>
        <p:sp>
          <p:nvSpPr>
            <p:cNvPr id="3" name="Oval 2"/>
            <p:cNvSpPr/>
            <p:nvPr/>
          </p:nvSpPr>
          <p:spPr>
            <a:xfrm>
              <a:off x="867068" y="3065025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867068" y="2146436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867068" y="1227847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29" idx="6"/>
            </p:cNvCxnSpPr>
            <p:nvPr/>
          </p:nvCxnSpPr>
          <p:spPr>
            <a:xfrm>
              <a:off x="3808718" y="2488798"/>
              <a:ext cx="712906" cy="14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5" idx="6"/>
              <a:endCxn id="29" idx="2"/>
            </p:cNvCxnSpPr>
            <p:nvPr/>
          </p:nvCxnSpPr>
          <p:spPr>
            <a:xfrm>
              <a:off x="1579974" y="1581151"/>
              <a:ext cx="1515838" cy="9076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29" idx="2"/>
            </p:cNvCxnSpPr>
            <p:nvPr/>
          </p:nvCxnSpPr>
          <p:spPr>
            <a:xfrm flipV="1">
              <a:off x="1579974" y="2488796"/>
              <a:ext cx="1515838" cy="109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3" idx="6"/>
              <a:endCxn id="29" idx="2"/>
            </p:cNvCxnSpPr>
            <p:nvPr/>
          </p:nvCxnSpPr>
          <p:spPr>
            <a:xfrm flipV="1">
              <a:off x="1579974" y="2488796"/>
              <a:ext cx="1515838" cy="929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095812" y="2135492"/>
              <a:ext cx="712906" cy="706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600" y="2192053"/>
              <a:ext cx="1179414" cy="532127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14302" y="1"/>
            <a:ext cx="8062897" cy="67710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Garamond" pitchFamily="18" charset="0"/>
              </a:rPr>
              <a:t>NEURON MODEL: LOGISTIC UNIT</a:t>
            </a:r>
            <a:endParaRPr lang="en-US" sz="3600" dirty="0">
              <a:solidFill>
                <a:prstClr val="black"/>
              </a:solidFill>
              <a:latin typeface="Garamond" pitchFamily="18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794632"/>
            <a:ext cx="1200727" cy="196426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794632"/>
            <a:ext cx="1143000" cy="196426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81000" y="5150249"/>
            <a:ext cx="6400800" cy="61555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Garamond" pitchFamily="18" charset="0"/>
              </a:rPr>
              <a:t>Sigmoid (logistic) activation function.</a:t>
            </a:r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57" y="2432474"/>
            <a:ext cx="222885" cy="20066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329941"/>
            <a:ext cx="228600" cy="20066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4239261"/>
            <a:ext cx="230505" cy="2057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385200" y="1115520"/>
              <a:ext cx="8369280" cy="5370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7640" y="828720"/>
                <a:ext cx="8379360" cy="4047840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Arrow Connector 6"/>
          <p:cNvCxnSpPr>
            <a:stCxn id="29" idx="5"/>
            <a:endCxn id="9" idx="0"/>
          </p:cNvCxnSpPr>
          <p:nvPr/>
        </p:nvCxnSpPr>
        <p:spPr>
          <a:xfrm>
            <a:off x="2935573" y="3647928"/>
            <a:ext cx="4693153" cy="2149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1" y="5797726"/>
            <a:ext cx="3065449" cy="32316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300" i="1" dirty="0">
                <a:solidFill>
                  <a:srgbClr val="00B050"/>
                </a:solidFill>
              </a:rPr>
              <a:t>(neuron [say]) Analogous to neurons body</a:t>
            </a:r>
          </a:p>
        </p:txBody>
      </p:sp>
      <p:sp>
        <p:nvSpPr>
          <p:cNvPr id="6" name="Rectangle 5"/>
          <p:cNvSpPr/>
          <p:nvPr/>
        </p:nvSpPr>
        <p:spPr>
          <a:xfrm>
            <a:off x="7822279" y="6486240"/>
            <a:ext cx="1784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Andrew Ng, 2017</a:t>
            </a:r>
          </a:p>
        </p:txBody>
      </p:sp>
    </p:spTree>
    <p:extLst>
      <p:ext uri="{BB962C8B-B14F-4D97-AF65-F5344CB8AC3E}">
        <p14:creationId xmlns:p14="http://schemas.microsoft.com/office/powerpoint/2010/main" val="380158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3111" y="-117231"/>
            <a:ext cx="6400800" cy="73866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4000" dirty="0">
                <a:solidFill>
                  <a:prstClr val="black"/>
                </a:solidFill>
                <a:latin typeface="Garamond" pitchFamily="18" charset="0"/>
              </a:rPr>
              <a:t>NEURAL NETWORK</a:t>
            </a:r>
            <a:endParaRPr lang="en-US" sz="4000" dirty="0">
              <a:solidFill>
                <a:prstClr val="black"/>
              </a:solidFill>
              <a:latin typeface="Garamond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982790" y="5841920"/>
            <a:ext cx="1248669" cy="5386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2700" dirty="0">
                <a:solidFill>
                  <a:prstClr val="black"/>
                </a:solidFill>
              </a:rPr>
              <a:t>Layer 3</a:t>
            </a:r>
            <a:endParaRPr lang="en-US" sz="2700" baseline="-25000" dirty="0">
              <a:solidFill>
                <a:prstClr val="black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219201" y="2190332"/>
            <a:ext cx="6354389" cy="3496495"/>
            <a:chOff x="656011" y="1657350"/>
            <a:chExt cx="6811590" cy="2811052"/>
          </a:xfrm>
        </p:grpSpPr>
        <p:sp>
          <p:nvSpPr>
            <p:cNvPr id="20" name="Oval 19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5" name="Straight Arrow Connector 24"/>
            <p:cNvCxnSpPr>
              <a:stCxn id="23" idx="6"/>
              <a:endCxn id="24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2" idx="6"/>
              <a:endCxn id="24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6"/>
              <a:endCxn id="24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42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23" idx="6"/>
              <a:endCxn id="34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4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0" idx="6"/>
              <a:endCxn id="34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2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0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3" name="Straight Arrow Connector 42"/>
            <p:cNvCxnSpPr>
              <a:stCxn id="41" idx="6"/>
              <a:endCxn id="42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4" idx="6"/>
              <a:endCxn id="42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4" idx="6"/>
              <a:endCxn id="42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066800" y="5841920"/>
            <a:ext cx="1248669" cy="5386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2700" dirty="0">
                <a:solidFill>
                  <a:prstClr val="black"/>
                </a:solidFill>
              </a:rPr>
              <a:t>Layer 1</a:t>
            </a:r>
            <a:endParaRPr lang="en-US" sz="2700" baseline="-25000" dirty="0">
              <a:solidFill>
                <a:prstClr val="black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131885" y="5841920"/>
            <a:ext cx="1248669" cy="5386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2700" dirty="0">
                <a:solidFill>
                  <a:prstClr val="black"/>
                </a:solidFill>
              </a:rPr>
              <a:t>Layer 2</a:t>
            </a:r>
            <a:endParaRPr lang="en-US" sz="2700" baseline="-25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743040" y="896640"/>
              <a:ext cx="7361280" cy="5866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4400" y="661680"/>
                <a:ext cx="7377480" cy="44211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/>
          <p:cNvSpPr/>
          <p:nvPr/>
        </p:nvSpPr>
        <p:spPr>
          <a:xfrm>
            <a:off x="7805653" y="6488668"/>
            <a:ext cx="1784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Andrew Ng, 2017</a:t>
            </a:r>
          </a:p>
        </p:txBody>
      </p:sp>
    </p:spTree>
    <p:extLst>
      <p:ext uri="{BB962C8B-B14F-4D97-AF65-F5344CB8AC3E}">
        <p14:creationId xmlns:p14="http://schemas.microsoft.com/office/powerpoint/2010/main" val="55390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0" y="-61592"/>
            <a:ext cx="64008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Garamond" pitchFamily="18" charset="0"/>
              </a:rPr>
              <a:t>NEURAL NETWORK</a:t>
            </a:r>
            <a:endParaRPr lang="en-US" sz="3200" b="1" dirty="0">
              <a:solidFill>
                <a:prstClr val="black"/>
              </a:solidFill>
              <a:latin typeface="Garamond" pitchFamily="18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38200"/>
            <a:ext cx="9067801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652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5257800" y="4152680"/>
            <a:ext cx="3657600" cy="61554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Add              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"/>
            <a:ext cx="10418885" cy="107721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100" b="1" dirty="0">
                <a:solidFill>
                  <a:prstClr val="black"/>
                </a:solidFill>
                <a:latin typeface="Garamond" pitchFamily="18" charset="0"/>
              </a:rPr>
              <a:t>FORWARD PROPAGATION: VECTORIZED IMPLEMENTATION</a:t>
            </a:r>
            <a:endParaRPr lang="en-US" sz="3100" b="1" dirty="0">
              <a:solidFill>
                <a:prstClr val="black"/>
              </a:solidFill>
              <a:latin typeface="Garamond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28288" y="1269806"/>
            <a:ext cx="2634710" cy="1449747"/>
            <a:chOff x="656011" y="1657350"/>
            <a:chExt cx="6811590" cy="2811052"/>
          </a:xfrm>
        </p:grpSpPr>
        <p:sp>
          <p:nvSpPr>
            <p:cNvPr id="5" name="Oval 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7" idx="6"/>
              <a:endCxn id="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2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7" idx="6"/>
              <a:endCxn id="1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6"/>
              <a:endCxn id="1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0" idx="6"/>
              <a:endCxn id="2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6"/>
              <a:endCxn id="2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6"/>
              <a:endCxn id="2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56" name="Picture 5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102926"/>
            <a:ext cx="4520182" cy="3580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1062348"/>
            <a:ext cx="960579" cy="15714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062350"/>
            <a:ext cx="1386840" cy="1424940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317502" y="3450931"/>
            <a:ext cx="4119913" cy="1358105"/>
            <a:chOff x="528287" y="2407064"/>
            <a:chExt cx="4874930" cy="1205244"/>
          </a:xfrm>
        </p:grpSpPr>
        <p:pic>
          <p:nvPicPr>
            <p:cNvPr id="51" name="Picture 5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7" y="2407064"/>
              <a:ext cx="4872990" cy="33909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7" y="2837608"/>
              <a:ext cx="4872990" cy="33909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87" y="3273218"/>
              <a:ext cx="4872990" cy="339090"/>
            </a:xfrm>
            <a:prstGeom prst="rect">
              <a:avLst/>
            </a:prstGeom>
          </p:spPr>
        </p:pic>
      </p:grpSp>
      <p:cxnSp>
        <p:nvCxnSpPr>
          <p:cNvPr id="58" name="Straight Connector 57"/>
          <p:cNvCxnSpPr/>
          <p:nvPr/>
        </p:nvCxnSpPr>
        <p:spPr>
          <a:xfrm>
            <a:off x="5029200" y="1062348"/>
            <a:ext cx="76200" cy="5211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3074247"/>
            <a:ext cx="1331595" cy="31242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3495929"/>
            <a:ext cx="1436370" cy="38862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7" y="4809037"/>
            <a:ext cx="1571625" cy="31242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5" y="5230718"/>
            <a:ext cx="2426970" cy="38862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907" y="4200879"/>
            <a:ext cx="840105" cy="452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" name="Ink 32"/>
              <p14:cNvContentPartPr/>
              <p14:nvPr/>
            </p14:nvContentPartPr>
            <p14:xfrm>
              <a:off x="30479" y="367467"/>
              <a:ext cx="8468640" cy="603840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319" y="359547"/>
                <a:ext cx="8488440" cy="60574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/>
          <p:cNvSpPr/>
          <p:nvPr/>
        </p:nvSpPr>
        <p:spPr>
          <a:xfrm>
            <a:off x="7813356" y="6539167"/>
            <a:ext cx="1784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Andrew Ng, 2017</a:t>
            </a:r>
          </a:p>
        </p:txBody>
      </p:sp>
    </p:spTree>
    <p:extLst>
      <p:ext uri="{BB962C8B-B14F-4D97-AF65-F5344CB8AC3E}">
        <p14:creationId xmlns:p14="http://schemas.microsoft.com/office/powerpoint/2010/main" val="50107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/>
          <p:cNvSpPr txBox="1"/>
          <p:nvPr/>
        </p:nvSpPr>
        <p:spPr>
          <a:xfrm>
            <a:off x="4982790" y="5353389"/>
            <a:ext cx="1248669" cy="5386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2700" dirty="0">
                <a:solidFill>
                  <a:prstClr val="black"/>
                </a:solidFill>
              </a:rPr>
              <a:t>Layer 3</a:t>
            </a:r>
            <a:endParaRPr lang="en-US" sz="2700" baseline="-25000" dirty="0">
              <a:solidFill>
                <a:prstClr val="black"/>
              </a:solidFill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1219201" y="1701802"/>
            <a:ext cx="6354389" cy="3496495"/>
            <a:chOff x="656011" y="1657350"/>
            <a:chExt cx="6811590" cy="2811052"/>
          </a:xfrm>
        </p:grpSpPr>
        <p:sp>
          <p:nvSpPr>
            <p:cNvPr id="85" name="Oval 8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89" name="Straight Arrow Connector 88"/>
            <p:cNvCxnSpPr>
              <a:stCxn id="87" idx="6"/>
              <a:endCxn id="8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6" idx="6"/>
              <a:endCxn id="8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85" idx="6"/>
              <a:endCxn id="8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10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4" name="Straight Arrow Connector 93"/>
            <p:cNvCxnSpPr>
              <a:stCxn id="87" idx="6"/>
              <a:endCxn id="9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endCxn id="9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5" idx="6"/>
              <a:endCxn id="9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02" name="Straight Arrow Connector 101"/>
            <p:cNvCxnSpPr>
              <a:stCxn id="100" idx="6"/>
              <a:endCxn id="10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88" idx="6"/>
              <a:endCxn id="10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93" idx="6"/>
              <a:endCxn id="10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Picture 10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112" name="TextBox 111"/>
          <p:cNvSpPr txBox="1"/>
          <p:nvPr/>
        </p:nvSpPr>
        <p:spPr>
          <a:xfrm>
            <a:off x="1066800" y="5353389"/>
            <a:ext cx="1248669" cy="5386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2700" dirty="0">
                <a:solidFill>
                  <a:prstClr val="black"/>
                </a:solidFill>
              </a:rPr>
              <a:t>Layer 1</a:t>
            </a:r>
            <a:endParaRPr lang="en-US" sz="2700" baseline="-25000" dirty="0">
              <a:solidFill>
                <a:prstClr val="black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131885" y="5353389"/>
            <a:ext cx="1248669" cy="5386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2700" dirty="0">
                <a:solidFill>
                  <a:prstClr val="black"/>
                </a:solidFill>
              </a:rPr>
              <a:t>Layer 2</a:t>
            </a:r>
            <a:endParaRPr lang="en-US" sz="2700" baseline="-25000" dirty="0">
              <a:solidFill>
                <a:prstClr val="black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110" y="0"/>
            <a:ext cx="9902889" cy="110799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Garamond" pitchFamily="18" charset="0"/>
              </a:rPr>
              <a:t>NEURAL NETWORK LEARNING ITS OWN FEATURES</a:t>
            </a:r>
            <a:endParaRPr lang="en-US" sz="3200" b="1" dirty="0">
              <a:solidFill>
                <a:prstClr val="black"/>
              </a:solidFill>
              <a:latin typeface="Garamond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164160" y="1125600"/>
              <a:ext cx="8840520" cy="5341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5520" y="835200"/>
                <a:ext cx="8860320" cy="40226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/>
          <p:cNvSpPr/>
          <p:nvPr/>
        </p:nvSpPr>
        <p:spPr>
          <a:xfrm flipH="1">
            <a:off x="7895492" y="6484570"/>
            <a:ext cx="1354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Andrew Ng, 2017</a:t>
            </a:r>
          </a:p>
        </p:txBody>
      </p:sp>
    </p:spTree>
    <p:extLst>
      <p:ext uri="{BB962C8B-B14F-4D97-AF65-F5344CB8AC3E}">
        <p14:creationId xmlns:p14="http://schemas.microsoft.com/office/powerpoint/2010/main" val="26765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" y="0"/>
            <a:ext cx="7622540" cy="738664"/>
          </a:xfrm>
        </p:spPr>
        <p:txBody>
          <a:bodyPr/>
          <a:lstStyle/>
          <a:p>
            <a:r>
              <a:rPr lang="en-GB" u="none" dirty="0" smtClean="0"/>
              <a:t>K-Nearest </a:t>
            </a:r>
            <a:r>
              <a:rPr lang="en-GB" u="none" dirty="0" err="1" smtClean="0"/>
              <a:t>Neighbors</a:t>
            </a:r>
            <a:endParaRPr lang="en-US" u="none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097010" cy="504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" y="908149"/>
            <a:ext cx="46900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Why do we  need KNN?</a:t>
            </a:r>
          </a:p>
        </p:txBody>
      </p:sp>
    </p:spTree>
    <p:extLst>
      <p:ext uri="{BB962C8B-B14F-4D97-AF65-F5344CB8AC3E}">
        <p14:creationId xmlns:p14="http://schemas.microsoft.com/office/powerpoint/2010/main" val="196898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/>
          <p:cNvSpPr txBox="1"/>
          <p:nvPr/>
        </p:nvSpPr>
        <p:spPr>
          <a:xfrm>
            <a:off x="4663164" y="5150189"/>
            <a:ext cx="1248669" cy="5386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2700" dirty="0">
                <a:solidFill>
                  <a:prstClr val="black"/>
                </a:solidFill>
              </a:rPr>
              <a:t>Layer 3</a:t>
            </a:r>
            <a:endParaRPr lang="en-US" sz="2700" baseline="-25000" dirty="0">
              <a:solidFill>
                <a:prstClr val="black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899575" y="4023847"/>
            <a:ext cx="734930" cy="971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>
            <a:off x="899575" y="2761225"/>
            <a:ext cx="734930" cy="971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899575" y="1498602"/>
            <a:ext cx="734930" cy="971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2883886" y="2761225"/>
            <a:ext cx="734930" cy="97124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9" name="Straight Arrow Connector 88"/>
          <p:cNvCxnSpPr>
            <a:stCxn id="87" idx="6"/>
            <a:endCxn id="88" idx="2"/>
          </p:cNvCxnSpPr>
          <p:nvPr/>
        </p:nvCxnSpPr>
        <p:spPr>
          <a:xfrm>
            <a:off x="1634505" y="1984226"/>
            <a:ext cx="1249381" cy="12626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6" idx="6"/>
            <a:endCxn id="88" idx="2"/>
          </p:cNvCxnSpPr>
          <p:nvPr/>
        </p:nvCxnSpPr>
        <p:spPr>
          <a:xfrm>
            <a:off x="1634505" y="3246851"/>
            <a:ext cx="1249381" cy="202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5" idx="6"/>
            <a:endCxn id="88" idx="2"/>
          </p:cNvCxnSpPr>
          <p:nvPr/>
        </p:nvCxnSpPr>
        <p:spPr>
          <a:xfrm flipV="1">
            <a:off x="1634505" y="3246850"/>
            <a:ext cx="1249381" cy="12626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01" idx="6"/>
            <a:endCxn id="45" idx="2"/>
          </p:cNvCxnSpPr>
          <p:nvPr/>
        </p:nvCxnSpPr>
        <p:spPr>
          <a:xfrm>
            <a:off x="5529633" y="2492225"/>
            <a:ext cx="803026" cy="711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2883886" y="4023847"/>
            <a:ext cx="734930" cy="97124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4" name="Straight Arrow Connector 93"/>
          <p:cNvCxnSpPr>
            <a:stCxn id="87" idx="6"/>
            <a:endCxn id="93" idx="2"/>
          </p:cNvCxnSpPr>
          <p:nvPr/>
        </p:nvCxnSpPr>
        <p:spPr>
          <a:xfrm>
            <a:off x="1634505" y="1984225"/>
            <a:ext cx="1249381" cy="252524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93" idx="2"/>
          </p:cNvCxnSpPr>
          <p:nvPr/>
        </p:nvCxnSpPr>
        <p:spPr>
          <a:xfrm>
            <a:off x="1634505" y="3246850"/>
            <a:ext cx="1249381" cy="12626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5" idx="6"/>
            <a:endCxn id="93" idx="2"/>
          </p:cNvCxnSpPr>
          <p:nvPr/>
        </p:nvCxnSpPr>
        <p:spPr>
          <a:xfrm>
            <a:off x="1634505" y="4509475"/>
            <a:ext cx="1249381" cy="202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1634505" y="1984230"/>
            <a:ext cx="1249381" cy="202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6" idx="6"/>
          </p:cNvCxnSpPr>
          <p:nvPr/>
        </p:nvCxnSpPr>
        <p:spPr>
          <a:xfrm flipV="1">
            <a:off x="1634505" y="1984226"/>
            <a:ext cx="1249381" cy="12626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5" idx="6"/>
          </p:cNvCxnSpPr>
          <p:nvPr/>
        </p:nvCxnSpPr>
        <p:spPr>
          <a:xfrm flipV="1">
            <a:off x="1634505" y="1984225"/>
            <a:ext cx="1249381" cy="252524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2883886" y="1498602"/>
            <a:ext cx="734930" cy="97124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4794703" y="2006602"/>
            <a:ext cx="734930" cy="97124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2" name="Straight Arrow Connector 101"/>
          <p:cNvCxnSpPr>
            <a:stCxn id="100" idx="6"/>
            <a:endCxn id="101" idx="2"/>
          </p:cNvCxnSpPr>
          <p:nvPr/>
        </p:nvCxnSpPr>
        <p:spPr>
          <a:xfrm>
            <a:off x="3618816" y="1984225"/>
            <a:ext cx="1175887" cy="508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88" idx="6"/>
            <a:endCxn id="101" idx="2"/>
          </p:cNvCxnSpPr>
          <p:nvPr/>
        </p:nvCxnSpPr>
        <p:spPr>
          <a:xfrm flipV="1">
            <a:off x="3618816" y="2492227"/>
            <a:ext cx="1175887" cy="7546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3" idx="6"/>
            <a:endCxn id="101" idx="2"/>
          </p:cNvCxnSpPr>
          <p:nvPr/>
        </p:nvCxnSpPr>
        <p:spPr>
          <a:xfrm flipV="1">
            <a:off x="3618816" y="2492227"/>
            <a:ext cx="1175887" cy="201724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774" y="3022602"/>
            <a:ext cx="853026" cy="468945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46" y="1841557"/>
            <a:ext cx="290748" cy="26175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67" y="3113419"/>
            <a:ext cx="298203" cy="26175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67" y="4377308"/>
            <a:ext cx="300688" cy="268383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747174" y="5150189"/>
            <a:ext cx="1248669" cy="5386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2700" dirty="0">
                <a:solidFill>
                  <a:prstClr val="black"/>
                </a:solidFill>
              </a:rPr>
              <a:t>Layer 1</a:t>
            </a:r>
            <a:endParaRPr lang="en-US" sz="2700" baseline="-25000" dirty="0">
              <a:solidFill>
                <a:prstClr val="black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812259" y="5150189"/>
            <a:ext cx="1248669" cy="5386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2700" dirty="0">
                <a:solidFill>
                  <a:prstClr val="black"/>
                </a:solidFill>
              </a:rPr>
              <a:t>Layer 2</a:t>
            </a:r>
            <a:endParaRPr lang="en-US" sz="2700" baseline="-25000" dirty="0">
              <a:solidFill>
                <a:prstClr val="black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6152" y="281088"/>
            <a:ext cx="8229648" cy="61554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Garamond" pitchFamily="18" charset="0"/>
              </a:rPr>
              <a:t>OTHER NETWORK ARCHITECTURES</a:t>
            </a:r>
            <a:endParaRPr lang="en-US" sz="3200" b="1" dirty="0">
              <a:solidFill>
                <a:prstClr val="black"/>
              </a:solidFill>
              <a:latin typeface="Garamond" pitchFamily="18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4785775" y="3372151"/>
            <a:ext cx="734930" cy="97124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6" name="Straight Arrow Connector 35"/>
          <p:cNvCxnSpPr>
            <a:stCxn id="100" idx="6"/>
            <a:endCxn id="35" idx="2"/>
          </p:cNvCxnSpPr>
          <p:nvPr/>
        </p:nvCxnSpPr>
        <p:spPr>
          <a:xfrm>
            <a:off x="3618816" y="1984227"/>
            <a:ext cx="1166959" cy="187355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8" idx="6"/>
            <a:endCxn id="35" idx="2"/>
          </p:cNvCxnSpPr>
          <p:nvPr/>
        </p:nvCxnSpPr>
        <p:spPr>
          <a:xfrm>
            <a:off x="3618816" y="3246848"/>
            <a:ext cx="1166959" cy="6109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93" idx="6"/>
            <a:endCxn id="35" idx="2"/>
          </p:cNvCxnSpPr>
          <p:nvPr/>
        </p:nvCxnSpPr>
        <p:spPr>
          <a:xfrm flipV="1">
            <a:off x="3618816" y="3857778"/>
            <a:ext cx="1166959" cy="6516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332659" y="2717802"/>
            <a:ext cx="734930" cy="97124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47" name="Straight Arrow Connector 46"/>
          <p:cNvCxnSpPr>
            <a:stCxn id="35" idx="6"/>
            <a:endCxn id="45" idx="2"/>
          </p:cNvCxnSpPr>
          <p:nvPr/>
        </p:nvCxnSpPr>
        <p:spPr>
          <a:xfrm flipV="1">
            <a:off x="5520705" y="3203427"/>
            <a:ext cx="811954" cy="65435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5" idx="6"/>
          </p:cNvCxnSpPr>
          <p:nvPr/>
        </p:nvCxnSpPr>
        <p:spPr>
          <a:xfrm>
            <a:off x="7067589" y="3203425"/>
            <a:ext cx="68998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295587" y="5150189"/>
            <a:ext cx="1248669" cy="5386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2700" dirty="0">
                <a:solidFill>
                  <a:prstClr val="black"/>
                </a:solidFill>
              </a:rPr>
              <a:t>Layer 4</a:t>
            </a:r>
            <a:endParaRPr lang="en-US" sz="2700" baseline="-25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1006920" y="896640"/>
              <a:ext cx="6297120" cy="5742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7560" y="664920"/>
                <a:ext cx="6316200" cy="43257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/>
          <p:cNvSpPr/>
          <p:nvPr/>
        </p:nvSpPr>
        <p:spPr>
          <a:xfrm flipH="1">
            <a:off x="7776116" y="6488668"/>
            <a:ext cx="15025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Andrew Ng, 2017</a:t>
            </a:r>
          </a:p>
        </p:txBody>
      </p:sp>
    </p:spTree>
    <p:extLst>
      <p:ext uri="{BB962C8B-B14F-4D97-AF65-F5344CB8AC3E}">
        <p14:creationId xmlns:p14="http://schemas.microsoft.com/office/powerpoint/2010/main" val="349390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25" y="62405"/>
            <a:ext cx="9648806" cy="110799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Garamond" pitchFamily="18" charset="0"/>
              </a:rPr>
              <a:t>NON-LINEAR CLASSIFICATION EXAMPLE: XOR/XNOR</a:t>
            </a:r>
            <a:endParaRPr lang="en-US" sz="3200" b="1" dirty="0">
              <a:solidFill>
                <a:prstClr val="black"/>
              </a:solidFill>
              <a:latin typeface="Garamond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0367" y="939758"/>
            <a:ext cx="64008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    ,      are binary (0 or 1).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7" y="1190823"/>
            <a:ext cx="222885" cy="200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89229"/>
            <a:ext cx="228600" cy="20066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876395" y="4153665"/>
            <a:ext cx="424149" cy="400105"/>
          </a:xfrm>
          <a:prstGeom prst="rect">
            <a:avLst/>
          </a:prstGeom>
          <a:noFill/>
          <a:ln w="19050">
            <a:noFill/>
          </a:ln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x</a:t>
            </a:r>
            <a:r>
              <a:rPr lang="en-US" baseline="-25000" dirty="0">
                <a:solidFill>
                  <a:prstClr val="black"/>
                </a:solidFill>
              </a:rPr>
              <a:t>1</a:t>
            </a:r>
            <a:endParaRPr lang="en-US" baseline="-25000" dirty="0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1001" y="2303708"/>
            <a:ext cx="424149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x</a:t>
            </a:r>
            <a:r>
              <a:rPr lang="en-US" baseline="-25000" dirty="0">
                <a:solidFill>
                  <a:prstClr val="black"/>
                </a:solidFill>
              </a:rPr>
              <a:t>2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743600" y="1696960"/>
            <a:ext cx="0" cy="266090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34819" y="4153664"/>
            <a:ext cx="223176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ross 55"/>
          <p:cNvSpPr/>
          <p:nvPr/>
        </p:nvSpPr>
        <p:spPr>
          <a:xfrm rot="2734294">
            <a:off x="581065" y="4030852"/>
            <a:ext cx="298072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 rot="2734294">
            <a:off x="2060763" y="2166844"/>
            <a:ext cx="298072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2124600" y="4040067"/>
            <a:ext cx="170398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662766" y="2157751"/>
            <a:ext cx="170398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73754" y="4803741"/>
            <a:ext cx="424149" cy="400105"/>
          </a:xfrm>
          <a:prstGeom prst="rect">
            <a:avLst/>
          </a:prstGeom>
          <a:noFill/>
          <a:ln w="19050">
            <a:noFill/>
          </a:ln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x</a:t>
            </a:r>
            <a:r>
              <a:rPr lang="en-US" baseline="-25000" dirty="0">
                <a:solidFill>
                  <a:prstClr val="black"/>
                </a:solidFill>
              </a:rPr>
              <a:t>1</a:t>
            </a:r>
            <a:endParaRPr lang="en-US" baseline="-250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69668" y="2502531"/>
            <a:ext cx="424149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x</a:t>
            </a:r>
            <a:r>
              <a:rPr lang="en-US" baseline="-25000" dirty="0">
                <a:solidFill>
                  <a:prstClr val="black"/>
                </a:solidFill>
              </a:rPr>
              <a:t>2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820714" y="1747782"/>
            <a:ext cx="0" cy="330996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85398" y="4803739"/>
            <a:ext cx="2776154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ross 19"/>
          <p:cNvSpPr/>
          <p:nvPr/>
        </p:nvSpPr>
        <p:spPr>
          <a:xfrm rot="2734294">
            <a:off x="6888850" y="2888370"/>
            <a:ext cx="370779" cy="278085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953214" y="3289581"/>
            <a:ext cx="995725" cy="1343431"/>
            <a:chOff x="6214102" y="2477924"/>
            <a:chExt cx="995725" cy="1007573"/>
          </a:xfrm>
        </p:grpSpPr>
        <p:sp>
          <p:nvSpPr>
            <p:cNvPr id="21" name="Cross 20"/>
            <p:cNvSpPr/>
            <p:nvPr/>
          </p:nvSpPr>
          <p:spPr>
            <a:xfrm rot="2734294">
              <a:off x="6214103" y="3069178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Cross 21"/>
            <p:cNvSpPr/>
            <p:nvPr/>
          </p:nvSpPr>
          <p:spPr>
            <a:xfrm rot="2734294">
              <a:off x="6877612" y="3207412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Cross 22"/>
            <p:cNvSpPr/>
            <p:nvPr/>
          </p:nvSpPr>
          <p:spPr>
            <a:xfrm rot="2734294">
              <a:off x="6515400" y="2855457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 rot="2734294">
              <a:off x="6931743" y="2851048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Cross 24"/>
            <p:cNvSpPr/>
            <p:nvPr/>
          </p:nvSpPr>
          <p:spPr>
            <a:xfrm rot="2734294">
              <a:off x="6726221" y="256706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Cross 25"/>
            <p:cNvSpPr/>
            <p:nvPr/>
          </p:nvSpPr>
          <p:spPr>
            <a:xfrm rot="2734294">
              <a:off x="6265721" y="247792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99736" y="1754157"/>
            <a:ext cx="1013544" cy="1240821"/>
            <a:chOff x="4902760" y="1420012"/>
            <a:chExt cx="1013544" cy="930616"/>
          </a:xfrm>
        </p:grpSpPr>
        <p:sp>
          <p:nvSpPr>
            <p:cNvPr id="12" name="Cross 11"/>
            <p:cNvSpPr/>
            <p:nvPr/>
          </p:nvSpPr>
          <p:spPr>
            <a:xfrm rot="2734294">
              <a:off x="5352159" y="207254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Cross 13"/>
            <p:cNvSpPr/>
            <p:nvPr/>
          </p:nvSpPr>
          <p:spPr>
            <a:xfrm rot="2734294">
              <a:off x="5638220" y="1738555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Cross 14"/>
            <p:cNvSpPr/>
            <p:nvPr/>
          </p:nvSpPr>
          <p:spPr>
            <a:xfrm rot="2734294">
              <a:off x="5232653" y="1719764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Cross 26"/>
            <p:cNvSpPr/>
            <p:nvPr/>
          </p:nvSpPr>
          <p:spPr>
            <a:xfrm rot="2734294">
              <a:off x="4902761" y="2000650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Cross 27"/>
            <p:cNvSpPr/>
            <p:nvPr/>
          </p:nvSpPr>
          <p:spPr>
            <a:xfrm rot="2734294">
              <a:off x="4956060" y="1420011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119551" y="3392710"/>
            <a:ext cx="1098242" cy="1159519"/>
            <a:chOff x="4898477" y="2610899"/>
            <a:chExt cx="1098242" cy="869639"/>
          </a:xfrm>
        </p:grpSpPr>
        <p:sp>
          <p:nvSpPr>
            <p:cNvPr id="9" name="Oval 8"/>
            <p:cNvSpPr/>
            <p:nvPr/>
          </p:nvSpPr>
          <p:spPr>
            <a:xfrm>
              <a:off x="4905744" y="2712525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249772" y="326857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573935" y="319608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898477" y="319608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355224" y="2956930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5784757" y="2850949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5342443" y="2610899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12614" y="1781125"/>
            <a:ext cx="1098241" cy="1387595"/>
            <a:chOff x="6208539" y="1406673"/>
            <a:chExt cx="1098241" cy="1040696"/>
          </a:xfrm>
        </p:grpSpPr>
        <p:sp>
          <p:nvSpPr>
            <p:cNvPr id="77" name="Oval 76"/>
            <p:cNvSpPr/>
            <p:nvPr/>
          </p:nvSpPr>
          <p:spPr>
            <a:xfrm>
              <a:off x="6304672" y="1651598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6559833" y="2064350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6990945" y="2235407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6208539" y="1991861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6665286" y="1752705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7094818" y="1646723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6652504" y="1406673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72032" y="4851400"/>
            <a:ext cx="3009368" cy="1422400"/>
            <a:chOff x="572032" y="3638550"/>
            <a:chExt cx="2544238" cy="864870"/>
          </a:xfrm>
        </p:grpSpPr>
        <p:pic>
          <p:nvPicPr>
            <p:cNvPr id="88" name="Picture 8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32" y="3638550"/>
              <a:ext cx="1693545" cy="232410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441" y="3952875"/>
              <a:ext cx="1419225" cy="219075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535" y="4248150"/>
              <a:ext cx="2070735" cy="25527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170640" y="1230240"/>
              <a:ext cx="7368840" cy="51412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0200" y="913320"/>
                <a:ext cx="7390800" cy="38721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/>
          <p:cNvSpPr txBox="1"/>
          <p:nvPr/>
        </p:nvSpPr>
        <p:spPr>
          <a:xfrm>
            <a:off x="6432325" y="543050"/>
            <a:ext cx="1662757" cy="41549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900" i="1" dirty="0">
                <a:solidFill>
                  <a:srgbClr val="00B050"/>
                </a:solidFill>
              </a:rPr>
              <a:t>x</a:t>
            </a:r>
            <a:r>
              <a:rPr lang="en-US" sz="1400" i="1" dirty="0">
                <a:solidFill>
                  <a:srgbClr val="00B050"/>
                </a:solidFill>
              </a:rPr>
              <a:t>1</a:t>
            </a:r>
            <a:r>
              <a:rPr lang="en-US" sz="1900" i="1" dirty="0">
                <a:solidFill>
                  <a:srgbClr val="00B050"/>
                </a:solidFill>
              </a:rPr>
              <a:t>, x</a:t>
            </a:r>
            <a:r>
              <a:rPr lang="en-US" sz="1400" i="1" dirty="0">
                <a:solidFill>
                  <a:srgbClr val="00B050"/>
                </a:solidFill>
              </a:rPr>
              <a:t>2</a:t>
            </a:r>
            <a:r>
              <a:rPr lang="en-US" sz="1900" i="1" dirty="0">
                <a:solidFill>
                  <a:srgbClr val="00B050"/>
                </a:solidFill>
              </a:rPr>
              <a:t> Features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787110" y="6488668"/>
            <a:ext cx="1784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Andrew Ng, 2017</a:t>
            </a:r>
          </a:p>
        </p:txBody>
      </p:sp>
    </p:spTree>
    <p:extLst>
      <p:ext uri="{BB962C8B-B14F-4D97-AF65-F5344CB8AC3E}">
        <p14:creationId xmlns:p14="http://schemas.microsoft.com/office/powerpoint/2010/main" val="123889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22" y="-33793"/>
            <a:ext cx="9894277" cy="110799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Garamond" pitchFamily="18" charset="0"/>
              </a:rPr>
              <a:t>SIMPLE EXAMPLE: AND FUNCTION (Linear Neural Network, LNN)</a:t>
            </a:r>
            <a:endParaRPr lang="en-US" sz="3200" b="1" dirty="0">
              <a:solidFill>
                <a:prstClr val="black"/>
              </a:solidFill>
              <a:latin typeface="Garamond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7" y="1190823"/>
            <a:ext cx="1533525" cy="337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" y="1701801"/>
            <a:ext cx="1699260" cy="312420"/>
          </a:xfrm>
          <a:prstGeom prst="rect">
            <a:avLst/>
          </a:prstGeom>
        </p:spPr>
      </p:pic>
      <p:sp>
        <p:nvSpPr>
          <p:cNvPr id="67" name="Oval 66"/>
          <p:cNvSpPr/>
          <p:nvPr/>
        </p:nvSpPr>
        <p:spPr>
          <a:xfrm>
            <a:off x="402273" y="4317874"/>
            <a:ext cx="527000" cy="6964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402273" y="3412480"/>
            <a:ext cx="527000" cy="6964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402273" y="2507084"/>
            <a:ext cx="527000" cy="6964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70" name="Straight Arrow Connector 69"/>
          <p:cNvCxnSpPr>
            <a:stCxn id="74" idx="6"/>
          </p:cNvCxnSpPr>
          <p:nvPr/>
        </p:nvCxnSpPr>
        <p:spPr>
          <a:xfrm>
            <a:off x="2576823" y="3749923"/>
            <a:ext cx="527000" cy="145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6"/>
            <a:endCxn id="74" idx="2"/>
          </p:cNvCxnSpPr>
          <p:nvPr/>
        </p:nvCxnSpPr>
        <p:spPr>
          <a:xfrm>
            <a:off x="929272" y="2855314"/>
            <a:ext cx="1120550" cy="89460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74" idx="2"/>
          </p:cNvCxnSpPr>
          <p:nvPr/>
        </p:nvCxnSpPr>
        <p:spPr>
          <a:xfrm flipV="1">
            <a:off x="929272" y="3749922"/>
            <a:ext cx="1120550" cy="107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6"/>
            <a:endCxn id="74" idx="2"/>
          </p:cNvCxnSpPr>
          <p:nvPr/>
        </p:nvCxnSpPr>
        <p:spPr>
          <a:xfrm flipV="1">
            <a:off x="929272" y="3749923"/>
            <a:ext cx="1120550" cy="91618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049823" y="3401693"/>
            <a:ext cx="527000" cy="69645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0" y="3696565"/>
            <a:ext cx="222885" cy="20066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" y="4594031"/>
            <a:ext cx="228600" cy="200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" y="2776870"/>
            <a:ext cx="228600" cy="200527"/>
          </a:xfrm>
          <a:prstGeom prst="rect">
            <a:avLst/>
          </a:prstGeom>
        </p:spPr>
      </p:pic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796036"/>
              </p:ext>
            </p:extLst>
          </p:nvPr>
        </p:nvGraphicFramePr>
        <p:xfrm>
          <a:off x="4648200" y="3726349"/>
          <a:ext cx="4191000" cy="21512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/>
                <a:gridCol w="1028700"/>
                <a:gridCol w="2133600"/>
              </a:tblGrid>
              <a:tr h="464652">
                <a:tc>
                  <a:txBody>
                    <a:bodyPr/>
                    <a:lstStyle/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6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416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416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416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833" y="3871673"/>
            <a:ext cx="267462" cy="240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3849577"/>
            <a:ext cx="274320" cy="240792"/>
          </a:xfrm>
          <a:prstGeom prst="rect">
            <a:avLst/>
          </a:prstGeom>
        </p:spPr>
      </p:pic>
      <p:cxnSp>
        <p:nvCxnSpPr>
          <p:cNvPr id="103" name="Straight Arrow Connector 102"/>
          <p:cNvCxnSpPr/>
          <p:nvPr/>
        </p:nvCxnSpPr>
        <p:spPr>
          <a:xfrm flipV="1">
            <a:off x="6629400" y="314572"/>
            <a:ext cx="0" cy="266090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4724401" y="2771276"/>
            <a:ext cx="4027987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6586729" y="584200"/>
            <a:ext cx="825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226" y="700846"/>
            <a:ext cx="298450" cy="23594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2" y="3556864"/>
            <a:ext cx="690562" cy="3796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4977" y="426396"/>
            <a:ext cx="473842" cy="338550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1.0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" name="Ink 3"/>
              <p14:cNvContentPartPr/>
              <p14:nvPr/>
            </p14:nvContentPartPr>
            <p14:xfrm>
              <a:off x="170640" y="1106400"/>
              <a:ext cx="7526160" cy="5475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0560" y="825480"/>
                <a:ext cx="7540920" cy="412164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98" y="3721475"/>
            <a:ext cx="737604" cy="4054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" name="Ink 5"/>
              <p14:cNvContentPartPr/>
              <p14:nvPr/>
            </p14:nvContentPartPr>
            <p14:xfrm>
              <a:off x="85320" y="581760"/>
              <a:ext cx="8940600" cy="5952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160" y="426240"/>
                <a:ext cx="8961840" cy="44802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/>
          <p:cNvSpPr/>
          <p:nvPr/>
        </p:nvSpPr>
        <p:spPr>
          <a:xfrm>
            <a:off x="7805653" y="6533760"/>
            <a:ext cx="1784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Andrew Ng, 2017</a:t>
            </a:r>
          </a:p>
        </p:txBody>
      </p:sp>
    </p:spTree>
    <p:extLst>
      <p:ext uri="{BB962C8B-B14F-4D97-AF65-F5344CB8AC3E}">
        <p14:creationId xmlns:p14="http://schemas.microsoft.com/office/powerpoint/2010/main" val="229108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55641"/>
            <a:ext cx="8551985" cy="61554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Garamond" pitchFamily="18" charset="0"/>
              </a:rPr>
              <a:t>EXAMPLE: OR FUNCTION (LNN)</a:t>
            </a:r>
            <a:endParaRPr lang="en-US" sz="3200" b="1" dirty="0">
              <a:solidFill>
                <a:prstClr val="black"/>
              </a:solidFill>
              <a:latin typeface="Garamond" pitchFamily="18" charset="0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655015" y="3748542"/>
            <a:ext cx="527000" cy="6964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655015" y="2843148"/>
            <a:ext cx="527000" cy="6964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655015" y="1937752"/>
            <a:ext cx="527000" cy="6964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70" name="Straight Arrow Connector 69"/>
          <p:cNvCxnSpPr>
            <a:stCxn id="74" idx="6"/>
          </p:cNvCxnSpPr>
          <p:nvPr/>
        </p:nvCxnSpPr>
        <p:spPr>
          <a:xfrm>
            <a:off x="2829565" y="3180591"/>
            <a:ext cx="527000" cy="145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6"/>
            <a:endCxn id="74" idx="2"/>
          </p:cNvCxnSpPr>
          <p:nvPr/>
        </p:nvCxnSpPr>
        <p:spPr>
          <a:xfrm>
            <a:off x="1182016" y="2285982"/>
            <a:ext cx="1120550" cy="89460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74" idx="2"/>
          </p:cNvCxnSpPr>
          <p:nvPr/>
        </p:nvCxnSpPr>
        <p:spPr>
          <a:xfrm flipV="1">
            <a:off x="1182016" y="3180590"/>
            <a:ext cx="1120550" cy="107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6"/>
            <a:endCxn id="74" idx="2"/>
          </p:cNvCxnSpPr>
          <p:nvPr/>
        </p:nvCxnSpPr>
        <p:spPr>
          <a:xfrm flipV="1">
            <a:off x="1182016" y="3180590"/>
            <a:ext cx="1120550" cy="91618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302566" y="2832361"/>
            <a:ext cx="527000" cy="69645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565" y="3010409"/>
            <a:ext cx="619125" cy="34036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3" y="3127233"/>
            <a:ext cx="222885" cy="20066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4024699"/>
            <a:ext cx="228600" cy="200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2207538"/>
            <a:ext cx="228600" cy="200527"/>
          </a:xfrm>
          <a:prstGeom prst="rect">
            <a:avLst/>
          </a:prstGeom>
        </p:spPr>
      </p:pic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435067"/>
              </p:ext>
            </p:extLst>
          </p:nvPr>
        </p:nvGraphicFramePr>
        <p:xfrm>
          <a:off x="4495800" y="2100748"/>
          <a:ext cx="4191000" cy="2895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/>
                <a:gridCol w="1028700"/>
                <a:gridCol w="2133600"/>
              </a:tblGrid>
              <a:tr h="579120">
                <a:tc>
                  <a:txBody>
                    <a:bodyPr/>
                    <a:lstStyle/>
                    <a:p>
                      <a:pPr algn="ctr" fontAlgn="b"/>
                      <a:endParaRPr lang="en-US" sz="3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136" y="2196289"/>
            <a:ext cx="378058" cy="340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165" y="2174193"/>
            <a:ext cx="387752" cy="3403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196" y="2103825"/>
            <a:ext cx="875134" cy="4810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8350" y="2236698"/>
            <a:ext cx="568419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900" dirty="0">
                <a:solidFill>
                  <a:prstClr val="black"/>
                </a:solidFill>
              </a:rPr>
              <a:t>-10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30125" y="2865701"/>
            <a:ext cx="493078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900" dirty="0">
                <a:solidFill>
                  <a:prstClr val="black"/>
                </a:solidFill>
              </a:rPr>
              <a:t>20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06976" y="3488292"/>
            <a:ext cx="493078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900" dirty="0">
                <a:solidFill>
                  <a:prstClr val="black"/>
                </a:solidFill>
              </a:rPr>
              <a:t>20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" name="Ink 4"/>
              <p14:cNvContentPartPr/>
              <p14:nvPr/>
            </p14:nvContentPartPr>
            <p14:xfrm>
              <a:off x="1357200" y="2728320"/>
              <a:ext cx="7339680" cy="2756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48200" y="2037240"/>
                <a:ext cx="7360200" cy="20876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/>
          <p:cNvSpPr/>
          <p:nvPr/>
        </p:nvSpPr>
        <p:spPr>
          <a:xfrm>
            <a:off x="7805653" y="6487207"/>
            <a:ext cx="1784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Andrew Ng, 2017</a:t>
            </a:r>
          </a:p>
        </p:txBody>
      </p:sp>
    </p:spTree>
    <p:extLst>
      <p:ext uri="{BB962C8B-B14F-4D97-AF65-F5344CB8AC3E}">
        <p14:creationId xmlns:p14="http://schemas.microsoft.com/office/powerpoint/2010/main" val="223722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682752"/>
            <a:ext cx="1720215" cy="412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1" y="682753"/>
            <a:ext cx="1453515" cy="40894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57200" y="1397000"/>
            <a:ext cx="8229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0" y="1600202"/>
            <a:ext cx="43434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</a:rPr>
              <a:t>Negation:</a:t>
            </a:r>
          </a:p>
        </p:txBody>
      </p:sp>
      <p:sp>
        <p:nvSpPr>
          <p:cNvPr id="11" name="Oval 10"/>
          <p:cNvSpPr/>
          <p:nvPr/>
        </p:nvSpPr>
        <p:spPr>
          <a:xfrm>
            <a:off x="655015" y="3833849"/>
            <a:ext cx="527000" cy="6964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55015" y="2928453"/>
            <a:ext cx="527000" cy="6964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3" name="Straight Arrow Connector 12"/>
          <p:cNvCxnSpPr>
            <a:stCxn id="17" idx="6"/>
          </p:cNvCxnSpPr>
          <p:nvPr/>
        </p:nvCxnSpPr>
        <p:spPr>
          <a:xfrm>
            <a:off x="2660601" y="3696043"/>
            <a:ext cx="527000" cy="145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6"/>
            <a:endCxn id="17" idx="2"/>
          </p:cNvCxnSpPr>
          <p:nvPr/>
        </p:nvCxnSpPr>
        <p:spPr>
          <a:xfrm>
            <a:off x="1182016" y="3276681"/>
            <a:ext cx="951585" cy="4193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6"/>
            <a:endCxn id="17" idx="2"/>
          </p:cNvCxnSpPr>
          <p:nvPr/>
        </p:nvCxnSpPr>
        <p:spPr>
          <a:xfrm flipV="1">
            <a:off x="1182016" y="3696042"/>
            <a:ext cx="951585" cy="48603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133601" y="3347813"/>
            <a:ext cx="527000" cy="69645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036" y="3511761"/>
            <a:ext cx="778565" cy="4280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3" y="4117934"/>
            <a:ext cx="222885" cy="2006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3198239"/>
            <a:ext cx="228600" cy="200527"/>
          </a:xfrm>
          <a:prstGeom prst="rect">
            <a:avLst/>
          </a:prstGeom>
        </p:spPr>
      </p:pic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929325"/>
              </p:ext>
            </p:extLst>
          </p:nvPr>
        </p:nvGraphicFramePr>
        <p:xfrm>
          <a:off x="4495800" y="2616200"/>
          <a:ext cx="3162300" cy="19964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/>
                <a:gridCol w="2133600"/>
              </a:tblGrid>
              <a:tr h="660400">
                <a:tc>
                  <a:txBody>
                    <a:bodyPr/>
                    <a:lstStyle/>
                    <a:p>
                      <a:pPr algn="ctr" fontAlgn="b"/>
                      <a:endParaRPr lang="en-US" sz="3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4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60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4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43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43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660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4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43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43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433" y="2827989"/>
            <a:ext cx="370367" cy="33343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1" y="2717800"/>
            <a:ext cx="857331" cy="4713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15" y="5300659"/>
            <a:ext cx="2827782" cy="40843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395" y="5300659"/>
            <a:ext cx="3493008" cy="408432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191000" y="5054600"/>
            <a:ext cx="0" cy="15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" name="Ink 1"/>
              <p14:cNvContentPartPr/>
              <p14:nvPr/>
            </p14:nvContentPartPr>
            <p14:xfrm>
              <a:off x="292320" y="372000"/>
              <a:ext cx="8412120" cy="6304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83680" y="270000"/>
                <a:ext cx="8430840" cy="474588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/>
          <p:cNvCxnSpPr>
            <a:stCxn id="30" idx="0"/>
            <a:endCxn id="20" idx="2"/>
          </p:cNvCxnSpPr>
          <p:nvPr/>
        </p:nvCxnSpPr>
        <p:spPr>
          <a:xfrm flipV="1">
            <a:off x="6521899" y="4049982"/>
            <a:ext cx="1886857" cy="125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53400" y="3696043"/>
            <a:ext cx="510711" cy="353939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500" i="1" dirty="0">
                <a:solidFill>
                  <a:srgbClr val="00B050"/>
                </a:solidFill>
              </a:rPr>
              <a:t>nor</a:t>
            </a:r>
          </a:p>
        </p:txBody>
      </p:sp>
      <p:sp>
        <p:nvSpPr>
          <p:cNvPr id="7" name="Rectangle 6"/>
          <p:cNvSpPr/>
          <p:nvPr/>
        </p:nvSpPr>
        <p:spPr>
          <a:xfrm>
            <a:off x="7804695" y="6488668"/>
            <a:ext cx="1784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Andrew Ng, 2017</a:t>
            </a:r>
          </a:p>
        </p:txBody>
      </p:sp>
    </p:spTree>
    <p:extLst>
      <p:ext uri="{BB962C8B-B14F-4D97-AF65-F5344CB8AC3E}">
        <p14:creationId xmlns:p14="http://schemas.microsoft.com/office/powerpoint/2010/main" val="183351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444" y="1"/>
            <a:ext cx="10111155" cy="61554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Garamond" pitchFamily="18" charset="0"/>
              </a:rPr>
              <a:t>MULTIPLE OUTPUT UNITS: ONE-VS-ALL.</a:t>
            </a:r>
            <a:endParaRPr lang="en-US" sz="3200" b="1" dirty="0">
              <a:solidFill>
                <a:prstClr val="black"/>
              </a:solidFill>
              <a:latin typeface="Garamond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963246" y="1016312"/>
            <a:ext cx="7193279" cy="1815700"/>
            <a:chOff x="563880" y="941070"/>
            <a:chExt cx="8046720" cy="1523342"/>
          </a:xfrm>
        </p:grpSpPr>
        <p:pic>
          <p:nvPicPr>
            <p:cNvPr id="2" name="Picture 6" descr="http://t2.gstatic.com/images?q=tbn:ANd9GcTL9hSacq02lg06-d1mjwiBX5E3yNKEBXdBdyL2OuTvLG_4Wq1i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0" b="2050"/>
            <a:stretch/>
          </p:blipFill>
          <p:spPr bwMode="auto">
            <a:xfrm>
              <a:off x="6934200" y="941070"/>
              <a:ext cx="1645919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16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t="5752" b="5752"/>
            <a:stretch/>
          </p:blipFill>
          <p:spPr bwMode="auto">
            <a:xfrm>
              <a:off x="4800600" y="941070"/>
              <a:ext cx="1645919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4" name="Picture 8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l="4106" t="18643" r="4106"/>
            <a:stretch/>
          </p:blipFill>
          <p:spPr bwMode="auto">
            <a:xfrm>
              <a:off x="2667000" y="941070"/>
              <a:ext cx="1645920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3074" name="Picture 2" descr="http://www.hsinjurylaw.com/upload/crossing-the-street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5" t="31780" r="23496" b="18221"/>
            <a:stretch/>
          </p:blipFill>
          <p:spPr bwMode="auto">
            <a:xfrm>
              <a:off x="563880" y="941070"/>
              <a:ext cx="164592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63880" y="2031192"/>
              <a:ext cx="1919931" cy="4260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dirty="0">
                  <a:solidFill>
                    <a:prstClr val="black"/>
                  </a:solidFill>
                </a:rPr>
                <a:t>Pedestrian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67000" y="2034771"/>
              <a:ext cx="1676400" cy="4260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dirty="0">
                  <a:solidFill>
                    <a:prstClr val="black"/>
                  </a:solidFill>
                </a:rPr>
                <a:t>Car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47058" y="2038350"/>
              <a:ext cx="2033417" cy="4260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dirty="0">
                  <a:solidFill>
                    <a:prstClr val="black"/>
                  </a:solidFill>
                </a:rPr>
                <a:t>Motorcycle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34200" y="2038350"/>
              <a:ext cx="1676400" cy="4260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dirty="0">
                  <a:solidFill>
                    <a:prstClr val="black"/>
                  </a:solidFill>
                </a:rPr>
                <a:t>Truck</a:t>
              </a:r>
            </a:p>
          </p:txBody>
        </p:sp>
      </p:grpSp>
      <p:grpSp>
        <p:nvGrpSpPr>
          <p:cNvPr id="3081" name="Group 3080"/>
          <p:cNvGrpSpPr/>
          <p:nvPr/>
        </p:nvGrpSpPr>
        <p:grpSpPr>
          <a:xfrm>
            <a:off x="2035629" y="2879019"/>
            <a:ext cx="4961230" cy="2063204"/>
            <a:chOff x="1905000" y="2190750"/>
            <a:chExt cx="5591556" cy="1744001"/>
          </a:xfrm>
          <a:solidFill>
            <a:schemeClr val="bg1"/>
          </a:solidFill>
        </p:grpSpPr>
        <p:sp>
          <p:nvSpPr>
            <p:cNvPr id="11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  <a:grpFill/>
          </p:spPr>
        </p:pic>
        <p:cxnSp>
          <p:nvCxnSpPr>
            <p:cNvPr id="41" name="Straight Arrow Connector 40"/>
            <p:cNvCxnSpPr>
              <a:stCxn id="13" idx="6"/>
              <a:endCxn id="27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2" idx="6"/>
              <a:endCxn id="27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27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53" name="Straight Arrow Connector 52"/>
            <p:cNvCxnSpPr>
              <a:stCxn id="13" idx="6"/>
              <a:endCxn id="52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2" idx="6"/>
              <a:endCxn id="52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6"/>
              <a:endCxn id="52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63" name="Straight Arrow Connector 62"/>
            <p:cNvCxnSpPr>
              <a:stCxn id="13" idx="6"/>
              <a:endCxn id="62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" idx="6"/>
              <a:endCxn id="62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1" idx="6"/>
              <a:endCxn id="62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1" name="Straight Arrow Connector 70"/>
            <p:cNvCxnSpPr>
              <a:stCxn id="13" idx="6"/>
              <a:endCxn id="70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70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1" idx="6"/>
              <a:endCxn id="70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81" name="Straight Arrow Connector 80"/>
            <p:cNvCxnSpPr>
              <a:stCxn id="13" idx="6"/>
              <a:endCxn id="80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2" idx="6"/>
              <a:endCxn id="80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" idx="6"/>
              <a:endCxn id="80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88" name="Straight Arrow Connector 87"/>
            <p:cNvCxnSpPr>
              <a:stCxn id="27" idx="6"/>
              <a:endCxn id="8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2" idx="6"/>
              <a:endCxn id="8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6"/>
              <a:endCxn id="8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0" idx="6"/>
              <a:endCxn id="8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0" idx="6"/>
              <a:endCxn id="8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01" name="Straight Arrow Connector 100"/>
            <p:cNvCxnSpPr>
              <a:endCxn id="100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2" idx="6"/>
              <a:endCxn id="100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100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100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27" idx="6"/>
              <a:endCxn id="100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08" name="Straight Arrow Connector 107"/>
            <p:cNvCxnSpPr>
              <a:endCxn id="107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107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107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52" idx="6"/>
              <a:endCxn id="107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27" idx="6"/>
              <a:endCxn id="107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18" name="Straight Arrow Connector 117"/>
            <p:cNvCxnSpPr>
              <a:stCxn id="70" idx="6"/>
              <a:endCxn id="117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2" idx="6"/>
              <a:endCxn id="117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52" idx="6"/>
              <a:endCxn id="117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27" idx="6"/>
              <a:endCxn id="117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29" name="Straight Arrow Connector 128"/>
            <p:cNvCxnSpPr>
              <a:endCxn id="128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70" idx="6"/>
              <a:endCxn id="128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62" idx="6"/>
              <a:endCxn id="128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52" idx="6"/>
              <a:endCxn id="128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27" idx="6"/>
              <a:endCxn id="128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87" idx="6"/>
              <a:endCxn id="36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00" idx="6"/>
              <a:endCxn id="36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07" idx="6"/>
              <a:endCxn id="36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7" idx="6"/>
              <a:endCxn id="36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8" idx="6"/>
              <a:endCxn id="36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56" name="Straight Arrow Connector 155"/>
            <p:cNvCxnSpPr>
              <a:endCxn id="155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55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55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87" idx="6"/>
              <a:endCxn id="155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62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62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00" idx="6"/>
              <a:endCxn id="162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87" idx="6"/>
              <a:endCxn id="162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71" name="Straight Arrow Connector 170"/>
            <p:cNvCxnSpPr>
              <a:endCxn id="17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endCxn id="17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07" idx="6"/>
              <a:endCxn id="17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00" idx="6"/>
              <a:endCxn id="17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87" idx="6"/>
              <a:endCxn id="17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grpFill/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23445" y="5401934"/>
            <a:ext cx="9595340" cy="61554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Want                      ,                    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>
                <a:solidFill>
                  <a:prstClr val="black"/>
                </a:solidFill>
              </a:rPr>
              <a:t>,                        ,   etc.</a:t>
            </a:r>
          </a:p>
        </p:txBody>
      </p:sp>
      <p:pic>
        <p:nvPicPr>
          <p:cNvPr id="3083" name="Picture 30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3" y="5353447"/>
            <a:ext cx="1369695" cy="8128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84" name="Picture 30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078" y="5368986"/>
            <a:ext cx="1501333" cy="8128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85" name="Picture 30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006" y="5372802"/>
            <a:ext cx="1369695" cy="8128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91" name="TextBox 190"/>
          <p:cNvSpPr txBox="1"/>
          <p:nvPr/>
        </p:nvSpPr>
        <p:spPr>
          <a:xfrm>
            <a:off x="0" y="6105564"/>
            <a:ext cx="10896600" cy="5386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2700" dirty="0">
                <a:solidFill>
                  <a:prstClr val="black"/>
                </a:solidFill>
              </a:rPr>
              <a:t>when pedestrian         when car	</a:t>
            </a:r>
            <a:r>
              <a:rPr lang="en-US" sz="2700" dirty="0">
                <a:solidFill>
                  <a:prstClr val="black"/>
                </a:solidFill>
              </a:rPr>
              <a:t>       when </a:t>
            </a:r>
            <a:r>
              <a:rPr lang="en-US" sz="2700" dirty="0">
                <a:solidFill>
                  <a:prstClr val="black"/>
                </a:solidFill>
              </a:rPr>
              <a:t>motorcycle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Ink 4"/>
              <p14:cNvContentPartPr/>
              <p14:nvPr/>
            </p14:nvContentPartPr>
            <p14:xfrm>
              <a:off x="435240" y="1945920"/>
              <a:ext cx="6532560" cy="4769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6960" y="1449720"/>
                <a:ext cx="6552000" cy="35960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3"/>
          <p:cNvSpPr/>
          <p:nvPr/>
        </p:nvSpPr>
        <p:spPr>
          <a:xfrm>
            <a:off x="7422141" y="4492758"/>
            <a:ext cx="1784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Andrew Ng, 2017</a:t>
            </a:r>
          </a:p>
        </p:txBody>
      </p:sp>
    </p:spTree>
    <p:extLst>
      <p:ext uri="{BB962C8B-B14F-4D97-AF65-F5344CB8AC3E}">
        <p14:creationId xmlns:p14="http://schemas.microsoft.com/office/powerpoint/2010/main" val="150493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30" y="1"/>
            <a:ext cx="9064869" cy="67710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Garamond" pitchFamily="18" charset="0"/>
              </a:rPr>
              <a:t>NEURAL NETWORK (CLASSIFICATION)</a:t>
            </a:r>
            <a:endParaRPr lang="en-US" sz="3600" dirty="0">
              <a:solidFill>
                <a:prstClr val="black"/>
              </a:solidFill>
              <a:latin typeface="Garamond" pitchFamily="18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80387" y="3124200"/>
            <a:ext cx="3766095" cy="2585323"/>
          </a:xfrm>
          <a:prstGeom prst="rect">
            <a:avLst/>
          </a:prstGeom>
          <a:solidFill>
            <a:schemeClr val="bg1"/>
          </a:solidFill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u="sng" dirty="0">
                <a:solidFill>
                  <a:srgbClr val="002060"/>
                </a:solidFill>
                <a:latin typeface="Garamond" pitchFamily="18" charset="0"/>
              </a:rPr>
              <a:t>Binary classification</a:t>
            </a:r>
          </a:p>
          <a:p>
            <a:r>
              <a:rPr lang="en-US" sz="3200" dirty="0">
                <a:solidFill>
                  <a:srgbClr val="002060"/>
                </a:solidFill>
                <a:latin typeface="Garamond" pitchFamily="18" charset="0"/>
              </a:rPr>
              <a:t> </a:t>
            </a:r>
          </a:p>
          <a:p>
            <a:endParaRPr lang="en-US" sz="3200" dirty="0">
              <a:solidFill>
                <a:srgbClr val="002060"/>
              </a:solidFill>
              <a:latin typeface="Garamond" pitchFamily="18" charset="0"/>
            </a:endParaRPr>
          </a:p>
          <a:p>
            <a:r>
              <a:rPr lang="en-US" sz="3200" dirty="0">
                <a:solidFill>
                  <a:srgbClr val="002060"/>
                </a:solidFill>
                <a:latin typeface="Garamond" pitchFamily="18" charset="0"/>
              </a:rPr>
              <a:t>  1 output unit</a:t>
            </a:r>
          </a:p>
          <a:p>
            <a:endParaRPr lang="en-US" sz="3200" dirty="0">
              <a:solidFill>
                <a:prstClr val="black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-152400" y="957494"/>
            <a:ext cx="4198882" cy="2386594"/>
            <a:chOff x="990599" y="738216"/>
            <a:chExt cx="3381620" cy="1980743"/>
          </a:xfrm>
        </p:grpSpPr>
        <p:grpSp>
          <p:nvGrpSpPr>
            <p:cNvPr id="77" name="Group 76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84" name="Straight Arrow Connector 83"/>
              <p:cNvCxnSpPr>
                <a:stCxn id="80" idx="6"/>
                <a:endCxn id="81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79" idx="6"/>
                <a:endCxn id="81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78" idx="6"/>
                <a:endCxn id="81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88" name="Straight Arrow Connector 87"/>
              <p:cNvCxnSpPr>
                <a:stCxn id="80" idx="6"/>
                <a:endCxn id="8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79" idx="6"/>
                <a:endCxn id="8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78" idx="6"/>
                <a:endCxn id="8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92" name="Straight Arrow Connector 91"/>
              <p:cNvCxnSpPr>
                <a:stCxn id="80" idx="6"/>
                <a:endCxn id="9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79" idx="6"/>
                <a:endCxn id="9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78" idx="6"/>
                <a:endCxn id="9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Oval 9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96" name="Straight Arrow Connector 95"/>
              <p:cNvCxnSpPr>
                <a:stCxn id="80" idx="6"/>
                <a:endCxn id="9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79" idx="6"/>
                <a:endCxn id="9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8" idx="6"/>
                <a:endCxn id="9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00" name="Straight Arrow Connector 99"/>
              <p:cNvCxnSpPr>
                <a:stCxn id="80" idx="6"/>
                <a:endCxn id="9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>
                <a:stCxn id="79" idx="6"/>
                <a:endCxn id="9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>
                <a:stCxn id="78" idx="6"/>
                <a:endCxn id="9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04" name="Straight Arrow Connector 103"/>
              <p:cNvCxnSpPr>
                <a:stCxn id="81" idx="6"/>
                <a:endCxn id="10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stCxn id="87" idx="6"/>
                <a:endCxn id="10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91" idx="6"/>
                <a:endCxn id="10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>
                <a:stCxn id="95" idx="6"/>
                <a:endCxn id="10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>
                <a:stCxn id="99" idx="6"/>
                <a:endCxn id="10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0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10" name="Straight Arrow Connector 109"/>
              <p:cNvCxnSpPr>
                <a:endCxn id="10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91" idx="6"/>
                <a:endCxn id="10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endCxn id="10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>
                <a:endCxn id="10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81" idx="6"/>
                <a:endCxn id="10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Oval 11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16" name="Straight Arrow Connector 115"/>
              <p:cNvCxnSpPr>
                <a:endCxn id="11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endCxn id="11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endCxn id="11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>
                <a:stCxn id="87" idx="6"/>
                <a:endCxn id="11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81" idx="6"/>
                <a:endCxn id="11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22" name="Straight Arrow Connector 121"/>
              <p:cNvCxnSpPr>
                <a:stCxn id="95" idx="6"/>
                <a:endCxn id="121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>
                <a:endCxn id="121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91" idx="6"/>
                <a:endCxn id="121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87" idx="6"/>
                <a:endCxn id="121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stCxn id="81" idx="6"/>
                <a:endCxn id="121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Oval 126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28" name="Straight Arrow Connector 127"/>
              <p:cNvCxnSpPr>
                <a:endCxn id="127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>
                <a:stCxn id="95" idx="6"/>
                <a:endCxn id="127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91" idx="6"/>
                <a:endCxn id="127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stCxn id="87" idx="6"/>
                <a:endCxn id="127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81" idx="6"/>
                <a:endCxn id="127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103" idx="6"/>
                <a:endCxn id="82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>
                <a:stCxn id="109" idx="6"/>
                <a:endCxn id="82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>
                <a:stCxn id="115" idx="6"/>
                <a:endCxn id="82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>
                <a:stCxn id="121" idx="6"/>
                <a:endCxn id="82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>
                <a:stCxn id="127" idx="6"/>
                <a:endCxn id="82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43" name="Straight Arrow Connector 142"/>
              <p:cNvCxnSpPr>
                <a:endCxn id="142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endCxn id="142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/>
              <p:cNvCxnSpPr>
                <a:endCxn id="142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/>
              <p:cNvCxnSpPr>
                <a:endCxn id="142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/>
              <p:cNvCxnSpPr>
                <a:stCxn id="103" idx="6"/>
                <a:endCxn id="142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Oval 177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79" name="Straight Arrow Connector 178"/>
              <p:cNvCxnSpPr>
                <a:endCxn id="178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/>
              <p:cNvCxnSpPr>
                <a:endCxn id="178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/>
              <p:cNvCxnSpPr>
                <a:endCxn id="178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>
                <a:stCxn id="109" idx="6"/>
                <a:endCxn id="178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/>
              <p:cNvCxnSpPr>
                <a:stCxn id="103" idx="6"/>
                <a:endCxn id="178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Oval 183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85" name="Straight Arrow Connector 184"/>
              <p:cNvCxnSpPr>
                <a:endCxn id="184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/>
              <p:cNvCxnSpPr>
                <a:endCxn id="184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/>
              <p:cNvCxnSpPr>
                <a:stCxn id="115" idx="6"/>
                <a:endCxn id="184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/>
              <p:cNvCxnSpPr>
                <a:stCxn id="109" idx="6"/>
                <a:endCxn id="184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/>
              <p:cNvCxnSpPr>
                <a:stCxn id="103" idx="6"/>
                <a:endCxn id="184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TextBox 189"/>
            <p:cNvSpPr txBox="1"/>
            <p:nvPr/>
          </p:nvSpPr>
          <p:spPr>
            <a:xfrm>
              <a:off x="990599" y="2156996"/>
              <a:ext cx="775578" cy="561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solidFill>
                    <a:prstClr val="black"/>
                  </a:solidFill>
                </a:rPr>
                <a:t>Layer 1</a:t>
              </a: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1787019" y="2156996"/>
              <a:ext cx="775578" cy="561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solidFill>
                    <a:prstClr val="black"/>
                  </a:solidFill>
                </a:rPr>
                <a:t>Layer 2</a:t>
              </a: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2715597" y="2156996"/>
              <a:ext cx="775578" cy="561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solidFill>
                    <a:prstClr val="black"/>
                  </a:solidFill>
                </a:rPr>
                <a:t>Layer 3</a:t>
              </a: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3596641" y="2156996"/>
              <a:ext cx="775578" cy="561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solidFill>
                    <a:prstClr val="black"/>
                  </a:solidFill>
                </a:rPr>
                <a:t>Layer 4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92" y="3706599"/>
            <a:ext cx="1093470" cy="29464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389767" y="2633628"/>
            <a:ext cx="0" cy="3759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4526919" y="2545815"/>
            <a:ext cx="4500855" cy="3247039"/>
          </a:xfrm>
          <a:prstGeom prst="rect">
            <a:avLst/>
          </a:prstGeom>
          <a:solidFill>
            <a:schemeClr val="bg1"/>
          </a:solidFill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3200" u="sng" dirty="0">
                <a:solidFill>
                  <a:srgbClr val="002060"/>
                </a:solidFill>
                <a:latin typeface="Garamond" pitchFamily="18" charset="0"/>
              </a:rPr>
              <a:t>Multi-class classification </a:t>
            </a:r>
            <a:r>
              <a:rPr lang="en-US" sz="3200" dirty="0">
                <a:solidFill>
                  <a:srgbClr val="002060"/>
                </a:solidFill>
                <a:latin typeface="Garamond" pitchFamily="18" charset="0"/>
              </a:rPr>
              <a:t>(K classes)</a:t>
            </a:r>
            <a:endParaRPr lang="en-US" sz="3200" u="sng" dirty="0">
              <a:solidFill>
                <a:srgbClr val="002060"/>
              </a:solidFill>
              <a:latin typeface="Garamond" pitchFamily="18" charset="0"/>
            </a:endParaRPr>
          </a:p>
          <a:p>
            <a:endParaRPr lang="en-US" sz="3200" dirty="0">
              <a:solidFill>
                <a:srgbClr val="002060"/>
              </a:solidFill>
              <a:latin typeface="Garamond" pitchFamily="18" charset="0"/>
            </a:endParaRPr>
          </a:p>
          <a:p>
            <a:pPr marL="457189" indent="-457189">
              <a:buFont typeface="Arial" pitchFamily="34" charset="0"/>
              <a:buChar char="•"/>
            </a:pPr>
            <a:endParaRPr lang="en-US" sz="4300" dirty="0">
              <a:solidFill>
                <a:srgbClr val="002060"/>
              </a:solidFill>
              <a:latin typeface="Garamond" pitchFamily="18" charset="0"/>
            </a:endParaRPr>
          </a:p>
          <a:p>
            <a:r>
              <a:rPr lang="en-US" sz="3200" dirty="0">
                <a:solidFill>
                  <a:srgbClr val="002060"/>
                </a:solidFill>
                <a:latin typeface="Garamond" pitchFamily="18" charset="0"/>
              </a:rPr>
              <a:t>  K output units</a:t>
            </a:r>
          </a:p>
          <a:p>
            <a:endParaRPr lang="en-US" sz="3200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548380"/>
            <a:ext cx="950976" cy="423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767" y="789979"/>
            <a:ext cx="4444365" cy="3886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767" y="1369061"/>
            <a:ext cx="417195" cy="231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844" y="2006600"/>
            <a:ext cx="438150" cy="2032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913881" y="1238409"/>
            <a:ext cx="2937401" cy="400105"/>
          </a:xfrm>
          <a:prstGeom prst="rect">
            <a:avLst/>
          </a:prstGeom>
          <a:solidFill>
            <a:schemeClr val="bg1"/>
          </a:solidFill>
        </p:spPr>
        <p:txBody>
          <a:bodyPr wrap="none" lIns="121917" tIns="60958" rIns="121917" bIns="60958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</a:t>
            </a:r>
            <a:r>
              <a:rPr lang="en-US" dirty="0">
                <a:solidFill>
                  <a:prstClr val="black"/>
                </a:solidFill>
              </a:rPr>
              <a:t>otal no. of layers in network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4913881" y="1838842"/>
            <a:ext cx="3881415" cy="677104"/>
          </a:xfrm>
          <a:prstGeom prst="rect">
            <a:avLst/>
          </a:prstGeom>
          <a:solidFill>
            <a:schemeClr val="bg1"/>
          </a:solidFill>
        </p:spPr>
        <p:txBody>
          <a:bodyPr wrap="square" lIns="121917" tIns="60958" rIns="121917" bIns="60958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no. of units (not counting bias unit) in layer </a:t>
            </a:r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938686" y="3591150"/>
            <a:ext cx="2864778" cy="1272494"/>
            <a:chOff x="1405530" y="3808422"/>
            <a:chExt cx="4232139" cy="1420900"/>
          </a:xfrm>
        </p:grpSpPr>
        <p:pic>
          <p:nvPicPr>
            <p:cNvPr id="202" name="Picture 20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033" y="3808422"/>
              <a:ext cx="393192" cy="731520"/>
            </a:xfrm>
            <a:prstGeom prst="rect">
              <a:avLst/>
            </a:prstGeom>
          </p:spPr>
        </p:pic>
        <p:pic>
          <p:nvPicPr>
            <p:cNvPr id="203" name="Picture 20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548" y="3808422"/>
              <a:ext cx="393192" cy="731520"/>
            </a:xfrm>
            <a:prstGeom prst="rect">
              <a:avLst/>
            </a:prstGeom>
          </p:spPr>
        </p:pic>
        <p:pic>
          <p:nvPicPr>
            <p:cNvPr id="204" name="Picture 20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651" y="3808422"/>
              <a:ext cx="393192" cy="731520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2851" y="3808422"/>
              <a:ext cx="393192" cy="731520"/>
            </a:xfrm>
            <a:prstGeom prst="rect">
              <a:avLst/>
            </a:prstGeom>
          </p:spPr>
        </p:pic>
        <p:sp>
          <p:nvSpPr>
            <p:cNvPr id="206" name="TextBox 205"/>
            <p:cNvSpPr txBox="1"/>
            <p:nvPr/>
          </p:nvSpPr>
          <p:spPr>
            <a:xfrm>
              <a:off x="1405530" y="4473246"/>
              <a:ext cx="4232139" cy="756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solidFill>
                    <a:prstClr val="black"/>
                  </a:solidFill>
                </a:rPr>
                <a:t>pedestrian  car  motorcycle   truck</a:t>
              </a:r>
            </a:p>
          </p:txBody>
        </p:sp>
      </p:grpSp>
      <p:sp>
        <p:nvSpPr>
          <p:cNvPr id="207" name="TextBox 206"/>
          <p:cNvSpPr txBox="1"/>
          <p:nvPr/>
        </p:nvSpPr>
        <p:spPr>
          <a:xfrm>
            <a:off x="5786286" y="3592506"/>
            <a:ext cx="2864778" cy="70788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900" dirty="0">
                <a:solidFill>
                  <a:prstClr val="black"/>
                </a:solidFill>
              </a:rPr>
              <a:t>E.g.           ,             ,                 ,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025" y="1903228"/>
            <a:ext cx="57150" cy="2387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805653" y="6488668"/>
            <a:ext cx="1784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Andrew Ng, 2017</a:t>
            </a:r>
          </a:p>
        </p:txBody>
      </p:sp>
    </p:spTree>
    <p:extLst>
      <p:ext uri="{BB962C8B-B14F-4D97-AF65-F5344CB8AC3E}">
        <p14:creationId xmlns:p14="http://schemas.microsoft.com/office/powerpoint/2010/main" val="239198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95" grpId="0" animBg="1"/>
      <p:bldP spid="20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64008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Garamond" pitchFamily="18" charset="0"/>
              </a:rPr>
              <a:t>COST FUNCTION</a:t>
            </a:r>
            <a:endParaRPr lang="en-US" sz="3200" dirty="0">
              <a:solidFill>
                <a:prstClr val="black"/>
              </a:solidFill>
              <a:latin typeface="Garamond" pitchFamily="18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84639" y="902490"/>
            <a:ext cx="3657600" cy="258532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Garamond" pitchFamily="18" charset="0"/>
              </a:rPr>
              <a:t>Logistic regression:</a:t>
            </a:r>
          </a:p>
          <a:p>
            <a:endParaRPr lang="en-US" sz="3200" dirty="0">
              <a:solidFill>
                <a:prstClr val="black"/>
              </a:solidFill>
            </a:endParaRPr>
          </a:p>
          <a:p>
            <a:endParaRPr lang="en-US" sz="3200" dirty="0">
              <a:solidFill>
                <a:prstClr val="black"/>
              </a:solidFill>
            </a:endParaRPr>
          </a:p>
          <a:p>
            <a:endParaRPr lang="en-US" sz="3200" dirty="0">
              <a:solidFill>
                <a:prstClr val="black"/>
              </a:solidFill>
            </a:endParaRPr>
          </a:p>
          <a:p>
            <a:r>
              <a:rPr lang="en-US" sz="3200" dirty="0">
                <a:solidFill>
                  <a:prstClr val="black"/>
                </a:solidFill>
                <a:latin typeface="Garamond" pitchFamily="18" charset="0"/>
              </a:rPr>
              <a:t>Neural network: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39" y="1581412"/>
            <a:ext cx="7392924" cy="934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42" y="4065367"/>
            <a:ext cx="7154609" cy="9121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6" y="5157375"/>
            <a:ext cx="2330006" cy="9281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893" y="3473418"/>
            <a:ext cx="1570482" cy="445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501" y="3473418"/>
            <a:ext cx="2834640" cy="4480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05653" y="6488668"/>
            <a:ext cx="1784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Andrew Ng, 2017</a:t>
            </a:r>
          </a:p>
        </p:txBody>
      </p:sp>
    </p:spTree>
    <p:extLst>
      <p:ext uri="{BB962C8B-B14F-4D97-AF65-F5344CB8AC3E}">
        <p14:creationId xmlns:p14="http://schemas.microsoft.com/office/powerpoint/2010/main" val="161184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69" y="1"/>
            <a:ext cx="64008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Garamond" pitchFamily="18" charset="0"/>
              </a:rPr>
              <a:t>GRADIENT COMPUTATION</a:t>
            </a:r>
            <a:endParaRPr lang="en-US" sz="3200" dirty="0">
              <a:solidFill>
                <a:prstClr val="black"/>
              </a:solidFill>
              <a:latin typeface="Garamond" pitchFamily="18" charset="0"/>
            </a:endParaRPr>
          </a:p>
        </p:txBody>
      </p:sp>
      <p:pic>
        <p:nvPicPr>
          <p:cNvPr id="77" name="Picture 7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77" y="1080402"/>
            <a:ext cx="6066692" cy="91211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325" y="1080401"/>
            <a:ext cx="2330006" cy="9281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8" y="2901696"/>
            <a:ext cx="1188720" cy="5760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1" name="TextBox 80"/>
          <p:cNvSpPr txBox="1"/>
          <p:nvPr/>
        </p:nvSpPr>
        <p:spPr>
          <a:xfrm>
            <a:off x="407378" y="4068746"/>
            <a:ext cx="4041531" cy="2585319"/>
          </a:xfrm>
          <a:prstGeom prst="rect">
            <a:avLst/>
          </a:prstGeom>
          <a:solidFill>
            <a:schemeClr val="bg1"/>
          </a:solidFill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Garamond" pitchFamily="18" charset="0"/>
              </a:rPr>
              <a:t>Need code to compute</a:t>
            </a:r>
            <a:r>
              <a:rPr lang="en-US" sz="3200" dirty="0">
                <a:solidFill>
                  <a:srgbClr val="002060"/>
                </a:solidFill>
                <a:latin typeface="Garamond" pitchFamily="18" charset="0"/>
              </a:rPr>
              <a:t>:</a:t>
            </a:r>
          </a:p>
          <a:p>
            <a:r>
              <a:rPr lang="en-GB" sz="3200" b="1" dirty="0">
                <a:solidFill>
                  <a:prstClr val="black"/>
                </a:solidFill>
                <a:latin typeface="Garamond" pitchFamily="18" charset="0"/>
              </a:rPr>
              <a:t>-</a:t>
            </a:r>
          </a:p>
          <a:p>
            <a:endParaRPr lang="en-US" sz="3200" dirty="0">
              <a:solidFill>
                <a:prstClr val="black"/>
              </a:solidFill>
              <a:latin typeface="Garamond" pitchFamily="18" charset="0"/>
            </a:endParaRPr>
          </a:p>
          <a:p>
            <a:r>
              <a:rPr lang="en-US" sz="3200" dirty="0">
                <a:solidFill>
                  <a:prstClr val="black"/>
                </a:solidFill>
              </a:rPr>
              <a:t> </a:t>
            </a:r>
            <a:endParaRPr lang="en-US" sz="3200" dirty="0">
              <a:solidFill>
                <a:prstClr val="black"/>
              </a:solidFill>
            </a:endParaRPr>
          </a:p>
          <a:p>
            <a:pPr marL="457189" indent="-457189">
              <a:buFontTx/>
              <a:buChar char="-"/>
            </a:pPr>
            <a:r>
              <a:rPr lang="en-US" sz="3200" dirty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5" y="4804113"/>
            <a:ext cx="621792" cy="408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41" y="5852528"/>
            <a:ext cx="1259586" cy="7193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flipH="1">
            <a:off x="7750396" y="6507324"/>
            <a:ext cx="1893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Andrew Ng, 2017</a:t>
            </a:r>
          </a:p>
        </p:txBody>
      </p:sp>
    </p:spTree>
    <p:extLst>
      <p:ext uri="{BB962C8B-B14F-4D97-AF65-F5344CB8AC3E}">
        <p14:creationId xmlns:p14="http://schemas.microsoft.com/office/powerpoint/2010/main" val="69600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11" y="1"/>
            <a:ext cx="64008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Garamond" pitchFamily="18" charset="0"/>
              </a:rPr>
              <a:t>GRADIENT COMPUTATION</a:t>
            </a:r>
            <a:endParaRPr lang="en-US" sz="3200" dirty="0">
              <a:solidFill>
                <a:prstClr val="black"/>
              </a:solidFill>
              <a:latin typeface="Garamond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9" y="2413000"/>
            <a:ext cx="1040130" cy="368808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714948" y="1122675"/>
            <a:ext cx="64008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Garamond" pitchFamily="18" charset="0"/>
              </a:rPr>
              <a:t>Given one training example</a:t>
            </a:r>
            <a:r>
              <a:rPr lang="en-US" sz="3200" dirty="0">
                <a:solidFill>
                  <a:prstClr val="black"/>
                </a:solidFill>
              </a:rPr>
              <a:t> (   , </a:t>
            </a:r>
            <a:r>
              <a:rPr lang="en-US" sz="3200" dirty="0">
                <a:solidFill>
                  <a:prstClr val="black"/>
                </a:solidFill>
              </a:rPr>
              <a:t>   </a:t>
            </a:r>
            <a:r>
              <a:rPr lang="en-US" sz="3200" dirty="0">
                <a:solidFill>
                  <a:prstClr val="black"/>
                </a:solidFill>
              </a:rPr>
              <a:t>):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878" y="1376598"/>
            <a:ext cx="153162" cy="182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63" y="1299387"/>
            <a:ext cx="144018" cy="2621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6622" y="1701802"/>
            <a:ext cx="64008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Garamond" pitchFamily="18" charset="0"/>
              </a:rPr>
              <a:t>Forward propagation: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2940932"/>
            <a:ext cx="1885950" cy="365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9" y="3485251"/>
            <a:ext cx="1723644" cy="466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4026881"/>
            <a:ext cx="1885950" cy="3657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9" y="4540367"/>
            <a:ext cx="1723644" cy="466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5095696"/>
            <a:ext cx="1885950" cy="365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5604256"/>
            <a:ext cx="2916936" cy="46634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409051"/>
            <a:ext cx="1255014" cy="5425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557" y="4402019"/>
            <a:ext cx="1255014" cy="542544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253860" y="2346522"/>
            <a:ext cx="4336256" cy="2094206"/>
            <a:chOff x="990599" y="738216"/>
            <a:chExt cx="4257685" cy="1738077"/>
          </a:xfrm>
        </p:grpSpPr>
        <p:grpSp>
          <p:nvGrpSpPr>
            <p:cNvPr id="34" name="Group 33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4" name="Straight Arrow Connector 43"/>
              <p:cNvCxnSpPr>
                <a:stCxn id="41" idx="6"/>
                <a:endCxn id="42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0" idx="6"/>
                <a:endCxn id="42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39" idx="6"/>
                <a:endCxn id="42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8" name="Straight Arrow Connector 47"/>
              <p:cNvCxnSpPr>
                <a:stCxn id="41" idx="6"/>
                <a:endCxn id="4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0" idx="6"/>
                <a:endCxn id="4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39" idx="6"/>
                <a:endCxn id="4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2" name="Straight Arrow Connector 51"/>
              <p:cNvCxnSpPr>
                <a:stCxn id="41" idx="6"/>
                <a:endCxn id="5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40" idx="6"/>
                <a:endCxn id="5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39" idx="6"/>
                <a:endCxn id="5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6" name="Straight Arrow Connector 55"/>
              <p:cNvCxnSpPr>
                <a:stCxn id="41" idx="6"/>
                <a:endCxn id="5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40" idx="6"/>
                <a:endCxn id="5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39" idx="6"/>
                <a:endCxn id="5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0" name="Straight Arrow Connector 59"/>
              <p:cNvCxnSpPr>
                <a:stCxn id="41" idx="6"/>
                <a:endCxn id="5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40" idx="6"/>
                <a:endCxn id="5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39" idx="6"/>
                <a:endCxn id="5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4" name="Straight Arrow Connector 63"/>
              <p:cNvCxnSpPr>
                <a:stCxn id="42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47" idx="6"/>
                <a:endCxn id="6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51" idx="6"/>
                <a:endCxn id="6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55" idx="6"/>
                <a:endCxn id="6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59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70" name="Straight Arrow Connector 69"/>
              <p:cNvCxnSpPr>
                <a:endCxn id="6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51" idx="6"/>
                <a:endCxn id="6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endCxn id="6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endCxn id="6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42" idx="6"/>
                <a:endCxn id="6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76" name="Straight Arrow Connector 75"/>
              <p:cNvCxnSpPr>
                <a:endCxn id="7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endCxn id="7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endCxn id="7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47" idx="6"/>
                <a:endCxn id="7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42" idx="6"/>
                <a:endCxn id="7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85" name="Straight Arrow Connector 84"/>
              <p:cNvCxnSpPr>
                <a:stCxn id="55" idx="6"/>
                <a:endCxn id="84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endCxn id="84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1" idx="6"/>
                <a:endCxn id="84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47" idx="6"/>
                <a:endCxn id="84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42" idx="6"/>
                <a:endCxn id="84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91" name="Straight Arrow Connector 90"/>
              <p:cNvCxnSpPr>
                <a:endCxn id="90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55" idx="6"/>
                <a:endCxn id="90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51" idx="6"/>
                <a:endCxn id="90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47" idx="6"/>
                <a:endCxn id="90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42" idx="6"/>
                <a:endCxn id="90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63" idx="6"/>
                <a:endCxn id="43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69" idx="6"/>
                <a:endCxn id="43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5" idx="6"/>
                <a:endCxn id="43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>
                <a:stCxn id="84" idx="6"/>
                <a:endCxn id="43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90" idx="6"/>
                <a:endCxn id="43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02" name="Straight Arrow Connector 101"/>
              <p:cNvCxnSpPr>
                <a:endCxn id="101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>
                <a:endCxn id="101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endCxn id="101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endCxn id="101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63" idx="6"/>
                <a:endCxn id="101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08" name="Straight Arrow Connector 107"/>
              <p:cNvCxnSpPr>
                <a:endCxn id="107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endCxn id="107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69" idx="6"/>
                <a:endCxn id="107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3" idx="6"/>
                <a:endCxn id="107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112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14" name="Straight Arrow Connector 113"/>
              <p:cNvCxnSpPr>
                <a:endCxn id="113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endCxn id="113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75" idx="6"/>
                <a:endCxn id="113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69" idx="6"/>
                <a:endCxn id="113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3" idx="6"/>
                <a:endCxn id="113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990599" y="2156996"/>
              <a:ext cx="2228939" cy="31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solidFill>
                    <a:prstClr val="black"/>
                  </a:solidFill>
                </a:rPr>
                <a:t>Layer 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87018" y="2156996"/>
              <a:ext cx="1526847" cy="31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solidFill>
                    <a:prstClr val="black"/>
                  </a:solidFill>
                </a:rPr>
                <a:t>Layer 2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5596" y="2156996"/>
              <a:ext cx="1297917" cy="31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solidFill>
                    <a:prstClr val="black"/>
                  </a:solidFill>
                </a:rPr>
                <a:t>Layer 3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96641" y="2156996"/>
              <a:ext cx="1651643" cy="31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solidFill>
                    <a:prstClr val="black"/>
                  </a:solidFill>
                </a:rPr>
                <a:t>Layer 4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/>
              <p14:cNvContentPartPr/>
              <p14:nvPr/>
            </p14:nvContentPartPr>
            <p14:xfrm>
              <a:off x="799920" y="1316160"/>
              <a:ext cx="7532640" cy="48840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0200" y="977760"/>
                <a:ext cx="7554240" cy="36817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/>
          <p:cNvSpPr/>
          <p:nvPr/>
        </p:nvSpPr>
        <p:spPr>
          <a:xfrm>
            <a:off x="7805653" y="6488668"/>
            <a:ext cx="1784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Andrew Ng, 2017</a:t>
            </a:r>
          </a:p>
        </p:txBody>
      </p:sp>
    </p:spTree>
    <p:extLst>
      <p:ext uri="{BB962C8B-B14F-4D97-AF65-F5344CB8AC3E}">
        <p14:creationId xmlns:p14="http://schemas.microsoft.com/office/powerpoint/2010/main" val="156801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K-Nearest </a:t>
            </a:r>
            <a:r>
              <a:rPr lang="en-GB" u="none" dirty="0" err="1" smtClean="0"/>
              <a:t>Neighbors</a:t>
            </a:r>
            <a:endParaRPr lang="en-US" u="none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80010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1295400"/>
            <a:ext cx="46900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Why do we  need KNN?</a:t>
            </a:r>
          </a:p>
        </p:txBody>
      </p:sp>
    </p:spTree>
    <p:extLst>
      <p:ext uri="{BB962C8B-B14F-4D97-AF65-F5344CB8AC3E}">
        <p14:creationId xmlns:p14="http://schemas.microsoft.com/office/powerpoint/2010/main" val="86484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9154" y="23328"/>
            <a:ext cx="9682614" cy="104643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latin typeface="Garamond" pitchFamily="18" charset="0"/>
              </a:rPr>
              <a:t>GRADIENT COMPUTATION: BACKPROPAGATION ALGORITHM</a:t>
            </a:r>
            <a:endParaRPr lang="en-US" sz="3000" b="1" dirty="0">
              <a:solidFill>
                <a:srgbClr val="FF0000"/>
              </a:solidFill>
              <a:latin typeface="Garamond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52400" y="1170691"/>
            <a:ext cx="6629400" cy="110799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Intuition:              “error” of node    in layer   .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632" y="1304127"/>
            <a:ext cx="68580" cy="286512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257800" y="1877572"/>
            <a:ext cx="3733799" cy="2094206"/>
            <a:chOff x="751370" y="738216"/>
            <a:chExt cx="4131799" cy="1738077"/>
          </a:xfrm>
        </p:grpSpPr>
        <p:grpSp>
          <p:nvGrpSpPr>
            <p:cNvPr id="34" name="Group 33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4" name="Straight Arrow Connector 43"/>
              <p:cNvCxnSpPr>
                <a:stCxn id="41" idx="6"/>
                <a:endCxn id="42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0" idx="6"/>
                <a:endCxn id="42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39" idx="6"/>
                <a:endCxn id="42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8" name="Straight Arrow Connector 47"/>
              <p:cNvCxnSpPr>
                <a:stCxn id="41" idx="6"/>
                <a:endCxn id="4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0" idx="6"/>
                <a:endCxn id="4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39" idx="6"/>
                <a:endCxn id="4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2" name="Straight Arrow Connector 51"/>
              <p:cNvCxnSpPr>
                <a:stCxn id="41" idx="6"/>
                <a:endCxn id="5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40" idx="6"/>
                <a:endCxn id="5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39" idx="6"/>
                <a:endCxn id="5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6" name="Straight Arrow Connector 55"/>
              <p:cNvCxnSpPr>
                <a:stCxn id="41" idx="6"/>
                <a:endCxn id="5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40" idx="6"/>
                <a:endCxn id="5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39" idx="6"/>
                <a:endCxn id="5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0" name="Straight Arrow Connector 59"/>
              <p:cNvCxnSpPr>
                <a:stCxn id="41" idx="6"/>
                <a:endCxn id="5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40" idx="6"/>
                <a:endCxn id="5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39" idx="6"/>
                <a:endCxn id="5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4" name="Straight Arrow Connector 63"/>
              <p:cNvCxnSpPr>
                <a:stCxn id="42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47" idx="6"/>
                <a:endCxn id="6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51" idx="6"/>
                <a:endCxn id="6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55" idx="6"/>
                <a:endCxn id="6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59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70" name="Straight Arrow Connector 69"/>
              <p:cNvCxnSpPr>
                <a:endCxn id="6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51" idx="6"/>
                <a:endCxn id="6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endCxn id="6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endCxn id="6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42" idx="6"/>
                <a:endCxn id="6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76" name="Straight Arrow Connector 75"/>
              <p:cNvCxnSpPr>
                <a:endCxn id="7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endCxn id="7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endCxn id="7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47" idx="6"/>
                <a:endCxn id="7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42" idx="6"/>
                <a:endCxn id="7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85" name="Straight Arrow Connector 84"/>
              <p:cNvCxnSpPr>
                <a:stCxn id="55" idx="6"/>
                <a:endCxn id="84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endCxn id="84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1" idx="6"/>
                <a:endCxn id="84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47" idx="6"/>
                <a:endCxn id="84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42" idx="6"/>
                <a:endCxn id="84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91" name="Straight Arrow Connector 90"/>
              <p:cNvCxnSpPr>
                <a:endCxn id="90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55" idx="6"/>
                <a:endCxn id="90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51" idx="6"/>
                <a:endCxn id="90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47" idx="6"/>
                <a:endCxn id="90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42" idx="6"/>
                <a:endCxn id="90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63" idx="6"/>
                <a:endCxn id="43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69" idx="6"/>
                <a:endCxn id="43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5" idx="6"/>
                <a:endCxn id="43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>
                <a:stCxn id="84" idx="6"/>
                <a:endCxn id="43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90" idx="6"/>
                <a:endCxn id="43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02" name="Straight Arrow Connector 101"/>
              <p:cNvCxnSpPr>
                <a:endCxn id="101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>
                <a:endCxn id="101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endCxn id="101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endCxn id="101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63" idx="6"/>
                <a:endCxn id="101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08" name="Straight Arrow Connector 107"/>
              <p:cNvCxnSpPr>
                <a:endCxn id="107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endCxn id="107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69" idx="6"/>
                <a:endCxn id="107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3" idx="6"/>
                <a:endCxn id="107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112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14" name="Straight Arrow Connector 113"/>
              <p:cNvCxnSpPr>
                <a:endCxn id="113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endCxn id="113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75" idx="6"/>
                <a:endCxn id="113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69" idx="6"/>
                <a:endCxn id="113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3" idx="6"/>
                <a:endCxn id="113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751370" y="2156996"/>
              <a:ext cx="1035649" cy="31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solidFill>
                    <a:prstClr val="black"/>
                  </a:solidFill>
                </a:rPr>
                <a:t>Layer 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87018" y="2156996"/>
              <a:ext cx="1072412" cy="31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solidFill>
                    <a:prstClr val="black"/>
                  </a:solidFill>
                </a:rPr>
                <a:t>Layer 2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5597" y="2156996"/>
              <a:ext cx="1151159" cy="31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solidFill>
                    <a:prstClr val="black"/>
                  </a:solidFill>
                </a:rPr>
                <a:t>Layer 3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96640" y="2156996"/>
              <a:ext cx="1286529" cy="31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solidFill>
                    <a:prstClr val="black"/>
                  </a:solidFill>
                </a:rPr>
                <a:t>Layer 4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382" y="1304127"/>
            <a:ext cx="125730" cy="350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76" y="1170692"/>
            <a:ext cx="722376" cy="600456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57356" y="2264323"/>
            <a:ext cx="5786147" cy="61554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For each output unit (layer L = 4)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2" y="2902712"/>
            <a:ext cx="1965960" cy="6004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4" y="4121912"/>
            <a:ext cx="3627882" cy="4632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2" y="4791456"/>
            <a:ext cx="3627882" cy="4632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/>
              <p14:cNvContentPartPr/>
              <p14:nvPr/>
            </p14:nvContentPartPr>
            <p14:xfrm>
              <a:off x="0" y="665211"/>
              <a:ext cx="8590320" cy="59904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11160" y="655491"/>
                <a:ext cx="11467440" cy="60112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/>
          <p:cNvSpPr/>
          <p:nvPr/>
        </p:nvSpPr>
        <p:spPr>
          <a:xfrm>
            <a:off x="7828997" y="6488668"/>
            <a:ext cx="1784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Andrew Ng, 2017</a:t>
            </a:r>
          </a:p>
        </p:txBody>
      </p:sp>
    </p:spTree>
    <p:extLst>
      <p:ext uri="{BB962C8B-B14F-4D97-AF65-F5344CB8AC3E}">
        <p14:creationId xmlns:p14="http://schemas.microsoft.com/office/powerpoint/2010/main" val="106420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597" y="73225"/>
            <a:ext cx="73152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Garamond" pitchFamily="18" charset="0"/>
              </a:rPr>
              <a:t>BACKPROPAGATION ALGORITHM</a:t>
            </a:r>
            <a:endParaRPr lang="en-US" sz="3200" b="1" dirty="0">
              <a:solidFill>
                <a:srgbClr val="FF0000"/>
              </a:solidFill>
              <a:latin typeface="Garamond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15605" y="5943600"/>
            <a:ext cx="1784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Garamond" pitchFamily="18" charset="0"/>
              </a:rPr>
              <a:t>Andrew Ng, 2017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33" y="1219200"/>
            <a:ext cx="8828774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329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725" y="73225"/>
            <a:ext cx="73152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Garamond" pitchFamily="18" charset="0"/>
              </a:rPr>
              <a:t>BACKPROPAGATION ALGORITHM</a:t>
            </a:r>
            <a:endParaRPr lang="en-US" sz="3200" b="1" dirty="0">
              <a:solidFill>
                <a:srgbClr val="FF0000"/>
              </a:solidFill>
              <a:latin typeface="Garamond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724" y="934888"/>
            <a:ext cx="8725376" cy="483209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Garamond" pitchFamily="18" charset="0"/>
              </a:rPr>
              <a:t>Reading Assignment</a:t>
            </a:r>
          </a:p>
          <a:p>
            <a:endParaRPr lang="en-US" sz="2800" dirty="0">
              <a:solidFill>
                <a:srgbClr val="002060"/>
              </a:solidFill>
              <a:latin typeface="Garamond" pitchFamily="18" charset="0"/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solidFill>
                  <a:srgbClr val="002060"/>
                </a:solidFill>
                <a:latin typeface="Garamond" pitchFamily="18" charset="0"/>
              </a:rPr>
              <a:t>Derive a  </a:t>
            </a:r>
            <a:r>
              <a:rPr lang="en-US" sz="2800" dirty="0" err="1">
                <a:solidFill>
                  <a:srgbClr val="002060"/>
                </a:solidFill>
                <a:latin typeface="Garamond" pitchFamily="18" charset="0"/>
              </a:rPr>
              <a:t>backpropagation</a:t>
            </a:r>
            <a:r>
              <a:rPr lang="en-US" sz="2800" dirty="0">
                <a:solidFill>
                  <a:srgbClr val="002060"/>
                </a:solidFill>
                <a:latin typeface="Garamond" pitchFamily="18" charset="0"/>
              </a:rPr>
              <a:t> algorithm using  a  linear regression quadratic loss function (squared error function)? </a:t>
            </a:r>
          </a:p>
          <a:p>
            <a:endParaRPr lang="en-GB" sz="2800" dirty="0">
              <a:solidFill>
                <a:srgbClr val="002060"/>
              </a:solidFill>
              <a:latin typeface="Garamond" pitchFamily="18" charset="0"/>
            </a:endParaRPr>
          </a:p>
          <a:p>
            <a:r>
              <a:rPr lang="en-GB" sz="2800" b="1" dirty="0">
                <a:solidFill>
                  <a:srgbClr val="FF0000"/>
                </a:solidFill>
                <a:latin typeface="Garamond" pitchFamily="18" charset="0"/>
              </a:rPr>
              <a:t>Solution</a:t>
            </a:r>
          </a:p>
          <a:p>
            <a:endParaRPr lang="en-GB" sz="2800" dirty="0">
              <a:solidFill>
                <a:srgbClr val="FF0000"/>
              </a:solidFill>
              <a:latin typeface="Garamond" pitchFamily="18" charset="0"/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en-GB" sz="2800" dirty="0">
                <a:solidFill>
                  <a:srgbClr val="002060"/>
                </a:solidFill>
                <a:latin typeface="Garamond" pitchFamily="18" charset="0"/>
              </a:rPr>
              <a:t>Consult  “Advanced Control Engineering Textbook, pp. 351-358”</a:t>
            </a:r>
            <a:endParaRPr lang="en-GB" sz="2800" dirty="0">
              <a:solidFill>
                <a:srgbClr val="002060"/>
              </a:solidFill>
              <a:latin typeface="Garamond" pitchFamily="18" charset="0"/>
            </a:endParaRPr>
          </a:p>
          <a:p>
            <a:endParaRPr lang="en-US" sz="2800" dirty="0">
              <a:solidFill>
                <a:srgbClr val="002060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10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515"/>
            <a:ext cx="8813299" cy="110799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3200" b="1" dirty="0">
                <a:solidFill>
                  <a:srgbClr val="FF0000"/>
                </a:solidFill>
                <a:latin typeface="Garamond" pitchFamily="18" charset="0"/>
              </a:rPr>
              <a:t>BATCH GRADIENT DESCENT AND ONLINE GRADIENT DESCENT</a:t>
            </a:r>
            <a:endParaRPr lang="en-US" sz="3200" b="1" dirty="0">
              <a:solidFill>
                <a:srgbClr val="FF0000"/>
              </a:solidFill>
              <a:latin typeface="Garamond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25072" y="958477"/>
                <a:ext cx="8822091" cy="61574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marL="457200" indent="-457200" algn="just">
                  <a:buFont typeface="Wingdings" pitchFamily="2" charset="2"/>
                  <a:buChar char="q"/>
                </a:pPr>
                <a:r>
                  <a:rPr lang="en-US" sz="2800" b="1" dirty="0">
                    <a:solidFill>
                      <a:srgbClr val="002060"/>
                    </a:solidFill>
                    <a:latin typeface="Garamond" pitchFamily="18" charset="0"/>
                  </a:rPr>
                  <a:t>Batch gradient descent</a:t>
                </a:r>
                <a:r>
                  <a:rPr lang="en-US" sz="2800" dirty="0">
                    <a:solidFill>
                      <a:srgbClr val="002060"/>
                    </a:solidFill>
                    <a:latin typeface="Garamond" pitchFamily="18" charset="0"/>
                  </a:rPr>
                  <a:t> computes the gradient of the cost function w.r.t the parameter weights </a:t>
                </a:r>
                <a:r>
                  <a:rPr lang="en-US" sz="2800" b="1" dirty="0">
                    <a:solidFill>
                      <a:srgbClr val="002060"/>
                    </a:solidFill>
                    <a:latin typeface="Garamond" pitchFamily="18" charset="0"/>
                  </a:rPr>
                  <a:t>w </a:t>
                </a:r>
                <a:r>
                  <a:rPr lang="en-US" sz="2800" dirty="0">
                    <a:solidFill>
                      <a:srgbClr val="002060"/>
                    </a:solidFill>
                    <a:latin typeface="Garamond" pitchFamily="18" charset="0"/>
                  </a:rPr>
                  <a:t>for an entire training data, by updating the weights in a single pass. </a:t>
                </a:r>
                <a:endParaRPr lang="en-US" sz="2800" dirty="0">
                  <a:solidFill>
                    <a:srgbClr val="002060"/>
                  </a:solidFill>
                  <a:latin typeface="Garamond" pitchFamily="18" charset="0"/>
                </a:endParaRPr>
              </a:p>
              <a:p>
                <a:pPr algn="just"/>
                <a:endParaRPr lang="en-GB" sz="2800" b="1" dirty="0">
                  <a:solidFill>
                    <a:srgbClr val="002060"/>
                  </a:solidFill>
                  <a:latin typeface="Garamond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</m:ctrlPr>
                        </m:sSubSupPr>
                        <m:e>
                          <m:r>
                            <a:rPr lang="en-US" sz="2800" i="1" kern="100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  <m:t>𝑊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  <m:t>𝑖</m:t>
                          </m:r>
                        </m:sub>
                        <m:sup>
                          <m:r>
                            <a:rPr lang="en-US" sz="2800" i="1" kern="100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  <m:t>𝑝</m:t>
                          </m:r>
                        </m:sup>
                      </m:sSubSup>
                      <m:r>
                        <a:rPr lang="en-US" sz="2800" i="1" kern="100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Courier New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  <m:t>𝑊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  <m:t>𝑖</m:t>
                          </m:r>
                        </m:sub>
                      </m:sSub>
                      <m:r>
                        <a:rPr lang="en-US" sz="2800" i="1" kern="100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Courier New"/>
                        </a:rPr>
                        <m:t> + </m:t>
                      </m:r>
                      <m:r>
                        <a:rPr lang="en-US" sz="2800" i="1" kern="100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Courier New"/>
                        </a:rPr>
                        <m:t>𝛼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</m:ctrlPr>
                        </m:naryPr>
                        <m:sub>
                          <m:r>
                            <a:rPr lang="en-US" sz="2800" i="1" kern="100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  <m:t>𝑝</m:t>
                          </m:r>
                          <m:r>
                            <a:rPr lang="en-US" sz="2800" i="1" kern="100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  <m:t>=1</m:t>
                          </m:r>
                        </m:sub>
                        <m:sup>
                          <m:r>
                            <a:rPr lang="en-US" sz="2800" i="1" kern="100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  <m:t>𝑛</m:t>
                          </m:r>
                        </m:sup>
                        <m:e>
                          <m:r>
                            <a:rPr lang="en-US" sz="2800" i="1" kern="100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Times New Roman"/>
                                  <a:cs typeface="Courier New"/>
                                </a:rPr>
                              </m:ctrlPr>
                            </m:sSubPr>
                            <m:e>
                              <m:r>
                                <a:rPr lang="en-US" sz="2800" i="1" kern="10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Times New Roman"/>
                                  <a:cs typeface="Courier New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 kern="10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Times New Roman"/>
                                  <a:cs typeface="Courier New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1" kern="100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Times New Roman"/>
                                  <a:cs typeface="Courier New"/>
                                </a:rPr>
                              </m:ctrlPr>
                            </m:sSubSupPr>
                            <m:e>
                              <m:r>
                                <a:rPr lang="en-US" sz="2800" i="1" kern="10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Times New Roman"/>
                                  <a:cs typeface="Courier New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kern="10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Times New Roman"/>
                                  <a:cs typeface="Courier New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800" i="1" kern="10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Times New Roman"/>
                                  <a:cs typeface="Courier New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en-US" sz="2800" i="1" kern="100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Courier New"/>
                        </a:rPr>
                        <m:t>)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  <m:t>𝑋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  <m:t>𝑝𝑖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  <a:latin typeface="Garamond" pitchFamily="18" charset="0"/>
                </a:endParaRPr>
              </a:p>
              <a:p>
                <a:pPr marL="457200" indent="-457200" algn="just">
                  <a:buFont typeface="Wingdings" pitchFamily="2" charset="2"/>
                  <a:buChar char="q"/>
                </a:pPr>
                <a:r>
                  <a:rPr lang="en-US" sz="2800" b="1" dirty="0">
                    <a:solidFill>
                      <a:srgbClr val="002060"/>
                    </a:solidFill>
                    <a:latin typeface="Garamond" pitchFamily="18" charset="0"/>
                  </a:rPr>
                  <a:t>Online </a:t>
                </a:r>
                <a:r>
                  <a:rPr lang="en-US" sz="2800" b="1" dirty="0">
                    <a:solidFill>
                      <a:srgbClr val="002060"/>
                    </a:solidFill>
                    <a:latin typeface="Garamond" pitchFamily="18" charset="0"/>
                  </a:rPr>
                  <a:t>gradient descent </a:t>
                </a:r>
                <a:r>
                  <a:rPr lang="en-US" sz="2800" dirty="0">
                    <a:solidFill>
                      <a:srgbClr val="002060"/>
                    </a:solidFill>
                    <a:latin typeface="Garamond" pitchFamily="18" charset="0"/>
                  </a:rPr>
                  <a:t>computes the gradients of the cost function w.r.t the weights w, using a single training data 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Garamond" pitchFamily="18" charset="0"/>
                  </a:rPr>
                  <a:t>, by updating the weights for each example in the training data</a:t>
                </a:r>
                <a:r>
                  <a:rPr lang="en-US" sz="2800" dirty="0">
                    <a:solidFill>
                      <a:srgbClr val="002060"/>
                    </a:solidFill>
                    <a:latin typeface="Garamond" pitchFamily="18" charset="0"/>
                  </a:rPr>
                  <a:t>.</a:t>
                </a:r>
              </a:p>
              <a:p>
                <a:pPr marL="457200" indent="-457200">
                  <a:buFont typeface="Wingdings" pitchFamily="2" charset="2"/>
                  <a:buChar char="q"/>
                </a:pPr>
                <a:endParaRPr lang="en-GB" sz="2800" dirty="0">
                  <a:solidFill>
                    <a:srgbClr val="002060"/>
                  </a:solidFill>
                  <a:latin typeface="Garamond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p>
                          </m:sSubSup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𝛼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𝑝</m:t>
                          </m:r>
                        </m:sup>
                      </m:sSup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𝑝</m:t>
                          </m:r>
                        </m:sup>
                      </m:sSup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𝑝</m:t>
                          </m:r>
                        </m:sup>
                      </m:sSubSup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  <a:latin typeface="Garamond" pitchFamily="18" charset="0"/>
                </a:endParaRPr>
              </a:p>
              <a:p>
                <a:endParaRPr lang="en-US" sz="2800" dirty="0">
                  <a:solidFill>
                    <a:srgbClr val="002060"/>
                  </a:solidFill>
                  <a:latin typeface="Garamond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62" y="958477"/>
                <a:ext cx="11762788" cy="5717078"/>
              </a:xfrm>
              <a:prstGeom prst="rect">
                <a:avLst/>
              </a:prstGeom>
              <a:blipFill rotWithShape="1">
                <a:blip r:embed="rId2"/>
                <a:stretch>
                  <a:fillRect l="-983" t="-957" r="-1708" b="-2766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91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-149515"/>
            <a:ext cx="8813299" cy="110799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3200" b="1" dirty="0">
                <a:solidFill>
                  <a:srgbClr val="FF0000"/>
                </a:solidFill>
                <a:latin typeface="Garamond" pitchFamily="18" charset="0"/>
              </a:rPr>
              <a:t>BATCH GRADIENT DESCENT AND ONLINE GRADIENT DESCENT</a:t>
            </a:r>
            <a:endParaRPr lang="en-US" sz="3200" b="1" dirty="0">
              <a:solidFill>
                <a:srgbClr val="FF0000"/>
              </a:solidFill>
              <a:latin typeface="Garamond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25072" y="958478"/>
                <a:ext cx="8822091" cy="49834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marL="457200" indent="-457200" algn="just">
                  <a:buFont typeface="Wingdings" pitchFamily="2" charset="2"/>
                  <a:buChar char="q"/>
                </a:pPr>
                <a:r>
                  <a:rPr lang="en-US" sz="2400" b="1" dirty="0">
                    <a:solidFill>
                      <a:srgbClr val="002060"/>
                    </a:solidFill>
                    <a:latin typeface="Garamond" pitchFamily="18" charset="0"/>
                  </a:rPr>
                  <a:t>Batch gradient descent</a:t>
                </a:r>
                <a:r>
                  <a:rPr lang="en-US" sz="2400" dirty="0">
                    <a:solidFill>
                      <a:srgbClr val="002060"/>
                    </a:solidFill>
                    <a:latin typeface="Garamond" pitchFamily="18" charset="0"/>
                  </a:rPr>
                  <a:t> computes the gradient of the cost function w.r.t the parameter weights </a:t>
                </a:r>
                <a:r>
                  <a:rPr lang="en-US" sz="2400" b="1" dirty="0">
                    <a:solidFill>
                      <a:srgbClr val="002060"/>
                    </a:solidFill>
                    <a:latin typeface="Garamond" pitchFamily="18" charset="0"/>
                  </a:rPr>
                  <a:t>w </a:t>
                </a:r>
                <a:r>
                  <a:rPr lang="en-US" sz="2400" dirty="0">
                    <a:solidFill>
                      <a:srgbClr val="002060"/>
                    </a:solidFill>
                    <a:latin typeface="Garamond" pitchFamily="18" charset="0"/>
                  </a:rPr>
                  <a:t>for an entire training data, by updating the weights in a single pass. </a:t>
                </a:r>
                <a:endParaRPr lang="en-US" sz="2400" dirty="0">
                  <a:solidFill>
                    <a:srgbClr val="002060"/>
                  </a:solidFill>
                  <a:latin typeface="Garamond" pitchFamily="18" charset="0"/>
                </a:endParaRPr>
              </a:p>
              <a:p>
                <a:pPr algn="just"/>
                <a:endParaRPr lang="en-GB" sz="2400" b="1" dirty="0">
                  <a:solidFill>
                    <a:srgbClr val="002060"/>
                  </a:solidFill>
                  <a:latin typeface="Garamond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</m:ctrlPr>
                        </m:sSubSupPr>
                        <m:e>
                          <m:r>
                            <a:rPr lang="en-US" sz="2400" i="1" kern="100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  <m:t>𝑊</m:t>
                          </m:r>
                        </m:e>
                        <m:sub>
                          <m:r>
                            <a:rPr lang="en-US" sz="2400" i="1" kern="100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  <m:t>𝑖</m:t>
                          </m:r>
                        </m:sub>
                        <m:sup>
                          <m:r>
                            <a:rPr lang="en-US" sz="2400" i="1" kern="100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  <m:t>𝑝</m:t>
                          </m:r>
                        </m:sup>
                      </m:sSubSup>
                      <m:r>
                        <a:rPr lang="en-US" sz="2400" i="1" kern="100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Courier New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  <m:t>𝑊</m:t>
                          </m:r>
                        </m:e>
                        <m:sub>
                          <m:r>
                            <a:rPr lang="en-US" sz="2400" i="1" kern="100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  <m:t>𝑖</m:t>
                          </m:r>
                        </m:sub>
                      </m:sSub>
                      <m:r>
                        <a:rPr lang="en-US" sz="2400" i="1" kern="100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Courier New"/>
                        </a:rPr>
                        <m:t> + </m:t>
                      </m:r>
                      <m:r>
                        <a:rPr lang="en-US" sz="2400" i="1" kern="100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Courier New"/>
                        </a:rPr>
                        <m:t>𝛼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</m:ctrlPr>
                        </m:naryPr>
                        <m:sub>
                          <m:r>
                            <a:rPr lang="en-US" sz="2400" i="1" kern="100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  <m:t>𝑝</m:t>
                          </m:r>
                          <m:r>
                            <a:rPr lang="en-US" sz="2400" i="1" kern="100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  <m:t>=1</m:t>
                          </m:r>
                        </m:sub>
                        <m:sup>
                          <m:r>
                            <a:rPr lang="en-US" sz="2400" i="1" kern="100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  <m:t>𝑛</m:t>
                          </m:r>
                        </m:sup>
                        <m:e>
                          <m:r>
                            <a:rPr lang="en-US" sz="2400" i="1" kern="100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Times New Roman"/>
                                  <a:cs typeface="Courier New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Times New Roman"/>
                                  <a:cs typeface="Courier New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 kern="10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Times New Roman"/>
                                  <a:cs typeface="Courier New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 kern="100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Times New Roman"/>
                                  <a:cs typeface="Courier New"/>
                                </a:rPr>
                              </m:ctrlPr>
                            </m:sSubSupPr>
                            <m:e>
                              <m:r>
                                <a:rPr lang="en-US" sz="2400" i="1" kern="10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Times New Roman"/>
                                  <a:cs typeface="Courier New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kern="10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Times New Roman"/>
                                  <a:cs typeface="Courier New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400" i="1" kern="10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Times New Roman"/>
                                  <a:cs typeface="Courier New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en-US" sz="2400" i="1" kern="100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Courier New"/>
                        </a:rPr>
                        <m:t>)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  <m:t>𝑋</m:t>
                          </m:r>
                        </m:e>
                        <m:sub>
                          <m:r>
                            <a:rPr lang="en-US" sz="2400" i="1" kern="100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Courier New"/>
                            </a:rPr>
                            <m:t>𝑝𝑖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  <a:latin typeface="Garamond" pitchFamily="18" charset="0"/>
                </a:endParaRPr>
              </a:p>
              <a:p>
                <a:pPr marL="457200" indent="-457200" algn="just">
                  <a:buFont typeface="Wingdings" pitchFamily="2" charset="2"/>
                  <a:buChar char="q"/>
                </a:pPr>
                <a:r>
                  <a:rPr lang="en-US" sz="2400" b="1" dirty="0">
                    <a:solidFill>
                      <a:srgbClr val="002060"/>
                    </a:solidFill>
                    <a:latin typeface="Garamond" pitchFamily="18" charset="0"/>
                  </a:rPr>
                  <a:t>Online </a:t>
                </a:r>
                <a:r>
                  <a:rPr lang="en-US" sz="2400" b="1" dirty="0">
                    <a:solidFill>
                      <a:srgbClr val="002060"/>
                    </a:solidFill>
                    <a:latin typeface="Garamond" pitchFamily="18" charset="0"/>
                  </a:rPr>
                  <a:t>gradient descent </a:t>
                </a:r>
                <a:r>
                  <a:rPr lang="en-US" sz="2400" dirty="0">
                    <a:solidFill>
                      <a:srgbClr val="002060"/>
                    </a:solidFill>
                    <a:latin typeface="Garamond" pitchFamily="18" charset="0"/>
                  </a:rPr>
                  <a:t>computes the gradients of the cost function w.r.t the weights w, using a single training data 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rgbClr val="002060"/>
                    </a:solidFill>
                    <a:latin typeface="Garamond" pitchFamily="18" charset="0"/>
                  </a:rPr>
                  <a:t>, by updating the weights for each example in the training data</a:t>
                </a:r>
                <a:r>
                  <a:rPr lang="en-US" sz="2400" dirty="0">
                    <a:solidFill>
                      <a:srgbClr val="002060"/>
                    </a:solidFill>
                    <a:latin typeface="Garamond" pitchFamily="18" charset="0"/>
                  </a:rPr>
                  <a:t>.</a:t>
                </a:r>
              </a:p>
              <a:p>
                <a:pPr marL="457200" indent="-457200">
                  <a:buFont typeface="Wingdings" pitchFamily="2" charset="2"/>
                  <a:buChar char="q"/>
                </a:pPr>
                <a:endParaRPr lang="en-GB" sz="2400" dirty="0">
                  <a:solidFill>
                    <a:srgbClr val="002060"/>
                  </a:solidFill>
                  <a:latin typeface="Garamond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𝑝</m:t>
                          </m:r>
                        </m:sup>
                      </m:sSup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𝑝</m:t>
                          </m:r>
                        </m:sup>
                      </m:sSup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𝑝</m:t>
                          </m:r>
                        </m:sup>
                      </m:sSubSup>
                    </m:oMath>
                  </m:oMathPara>
                </a14:m>
                <a:endParaRPr lang="en-GB" sz="2400" dirty="0">
                  <a:solidFill>
                    <a:srgbClr val="002060"/>
                  </a:solidFill>
                  <a:latin typeface="Garamond" pitchFamily="18" charset="0"/>
                </a:endParaRPr>
              </a:p>
              <a:p>
                <a:endParaRPr lang="en-US" sz="2800" dirty="0">
                  <a:solidFill>
                    <a:srgbClr val="002060"/>
                  </a:solidFill>
                  <a:latin typeface="Garamond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72" y="958478"/>
                <a:ext cx="8822091" cy="4983480"/>
              </a:xfrm>
              <a:prstGeom prst="rect">
                <a:avLst/>
              </a:prstGeom>
              <a:blipFill rotWithShape="1">
                <a:blip r:embed="rId2"/>
                <a:stretch>
                  <a:fillRect l="-1380" t="-854" r="-1794" b="-219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11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-149515"/>
            <a:ext cx="8813299" cy="61554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3200" b="1" dirty="0">
                <a:solidFill>
                  <a:srgbClr val="FF0000"/>
                </a:solidFill>
                <a:latin typeface="Garamond" pitchFamily="18" charset="0"/>
              </a:rPr>
              <a:t>TUTORIAL QUESTIONS</a:t>
            </a:r>
            <a:endParaRPr lang="en-US" sz="3200" b="1" dirty="0">
              <a:solidFill>
                <a:srgbClr val="FF0000"/>
              </a:solidFill>
              <a:latin typeface="Garamond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6924" y="381000"/>
            <a:ext cx="6948340" cy="61247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q"/>
            </a:pPr>
            <a:endParaRPr lang="en-GB" sz="2800" dirty="0">
              <a:solidFill>
                <a:srgbClr val="002060"/>
              </a:solidFill>
              <a:latin typeface="Garamond" pitchFamily="18" charset="0"/>
            </a:endParaRPr>
          </a:p>
          <a:p>
            <a:endParaRPr lang="en-GB" sz="2800" dirty="0">
              <a:solidFill>
                <a:srgbClr val="002060"/>
              </a:solidFill>
              <a:latin typeface="Garamond" pitchFamily="18" charset="0"/>
            </a:endParaRPr>
          </a:p>
          <a:p>
            <a:endParaRPr lang="en-GB" sz="2800" dirty="0">
              <a:solidFill>
                <a:srgbClr val="002060"/>
              </a:solidFill>
              <a:latin typeface="Garamond" pitchFamily="18" charset="0"/>
            </a:endParaRPr>
          </a:p>
          <a:p>
            <a:endParaRPr lang="en-GB" sz="2800" dirty="0">
              <a:solidFill>
                <a:srgbClr val="002060"/>
              </a:solidFill>
              <a:latin typeface="Garamond" pitchFamily="18" charset="0"/>
            </a:endParaRPr>
          </a:p>
          <a:p>
            <a:endParaRPr lang="en-GB" sz="2800" dirty="0">
              <a:solidFill>
                <a:srgbClr val="002060"/>
              </a:solidFill>
              <a:latin typeface="Garamond" pitchFamily="18" charset="0"/>
            </a:endParaRPr>
          </a:p>
          <a:p>
            <a:endParaRPr lang="en-GB" sz="2800" dirty="0">
              <a:solidFill>
                <a:srgbClr val="002060"/>
              </a:solidFill>
              <a:latin typeface="Garamond" pitchFamily="18" charset="0"/>
            </a:endParaRPr>
          </a:p>
          <a:p>
            <a:endParaRPr lang="en-GB" sz="2800" dirty="0">
              <a:solidFill>
                <a:srgbClr val="002060"/>
              </a:solidFill>
              <a:latin typeface="Garamond" pitchFamily="18" charset="0"/>
            </a:endParaRPr>
          </a:p>
          <a:p>
            <a:endParaRPr lang="en-GB" sz="2800" dirty="0">
              <a:solidFill>
                <a:srgbClr val="002060"/>
              </a:solidFill>
              <a:latin typeface="Garamond" pitchFamily="18" charset="0"/>
            </a:endParaRPr>
          </a:p>
          <a:p>
            <a:endParaRPr lang="en-GB" sz="2800" dirty="0">
              <a:solidFill>
                <a:srgbClr val="002060"/>
              </a:solidFill>
              <a:latin typeface="Garamond" pitchFamily="18" charset="0"/>
            </a:endParaRPr>
          </a:p>
          <a:p>
            <a:endParaRPr lang="en-GB" sz="2800" dirty="0">
              <a:solidFill>
                <a:srgbClr val="002060"/>
              </a:solidFill>
              <a:latin typeface="Garamond" pitchFamily="18" charset="0"/>
            </a:endParaRPr>
          </a:p>
          <a:p>
            <a:endParaRPr lang="en-GB" sz="2800" dirty="0">
              <a:solidFill>
                <a:srgbClr val="002060"/>
              </a:solidFill>
              <a:latin typeface="Garamond" pitchFamily="18" charset="0"/>
            </a:endParaRPr>
          </a:p>
          <a:p>
            <a:endParaRPr lang="en-GB" sz="2800" dirty="0">
              <a:solidFill>
                <a:srgbClr val="002060"/>
              </a:solidFill>
              <a:latin typeface="Garamond" pitchFamily="18" charset="0"/>
            </a:endParaRPr>
          </a:p>
          <a:p>
            <a:endParaRPr lang="en-GB" sz="2800" dirty="0">
              <a:solidFill>
                <a:srgbClr val="002060"/>
              </a:solidFill>
              <a:latin typeface="Garamond" pitchFamily="18" charset="0"/>
            </a:endParaRPr>
          </a:p>
          <a:p>
            <a:endParaRPr lang="en-US" sz="2800" dirty="0">
              <a:solidFill>
                <a:srgbClr val="002060"/>
              </a:solidFill>
              <a:latin typeface="Garamond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28143"/>
              </p:ext>
            </p:extLst>
          </p:nvPr>
        </p:nvGraphicFramePr>
        <p:xfrm>
          <a:off x="7376747" y="1160584"/>
          <a:ext cx="1654494" cy="1706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1498"/>
                <a:gridCol w="551498"/>
                <a:gridCol w="551498"/>
              </a:tblGrid>
              <a:tr h="4243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Garamond" pitchFamily="18" charset="0"/>
                        </a:rPr>
                        <a:t>X1</a:t>
                      </a:r>
                      <a:endParaRPr lang="en-US" sz="2800" kern="100" dirty="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Garamond" pitchFamily="18" charset="0"/>
                        </a:rPr>
                        <a:t>X2</a:t>
                      </a:r>
                      <a:endParaRPr lang="en-US" sz="2800" kern="100" dirty="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Garamond" pitchFamily="18" charset="0"/>
                        </a:rPr>
                        <a:t>D</a:t>
                      </a:r>
                      <a:endParaRPr lang="en-US" sz="2800" kern="100" dirty="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51435" marR="51435" marT="0" marB="0"/>
                </a:tc>
              </a:tr>
              <a:tr h="4243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Garamond" pitchFamily="18" charset="0"/>
                        </a:rPr>
                        <a:t>0</a:t>
                      </a:r>
                      <a:endParaRPr lang="en-US" sz="2800" kern="10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Garamond" pitchFamily="18" charset="0"/>
                        </a:rPr>
                        <a:t>1</a:t>
                      </a:r>
                      <a:endParaRPr lang="en-US" sz="2800" kern="100" dirty="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Garamond" pitchFamily="18" charset="0"/>
                        </a:rPr>
                        <a:t>3</a:t>
                      </a:r>
                      <a:endParaRPr lang="en-US" sz="2800" kern="100" dirty="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51435" marR="51435" marT="0" marB="0"/>
                </a:tc>
              </a:tr>
              <a:tr h="4243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Garamond" pitchFamily="18" charset="0"/>
                        </a:rPr>
                        <a:t>1</a:t>
                      </a:r>
                      <a:endParaRPr lang="en-US" sz="2800" kern="100" dirty="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Garamond" pitchFamily="18" charset="0"/>
                        </a:rPr>
                        <a:t>2</a:t>
                      </a:r>
                      <a:endParaRPr lang="en-US" sz="2800" kern="10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Garamond" pitchFamily="18" charset="0"/>
                        </a:rPr>
                        <a:t>4</a:t>
                      </a:r>
                      <a:endParaRPr lang="en-US" sz="2800" kern="100" dirty="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51435" marR="51435" marT="0" marB="0"/>
                </a:tc>
              </a:tr>
              <a:tr h="4243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Garamond" pitchFamily="18" charset="0"/>
                        </a:rPr>
                        <a:t>1</a:t>
                      </a:r>
                      <a:endParaRPr lang="en-US" sz="2800" kern="10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Garamond" pitchFamily="18" charset="0"/>
                        </a:rPr>
                        <a:t>3</a:t>
                      </a:r>
                      <a:endParaRPr lang="en-US" sz="2800" kern="10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Garamond" pitchFamily="18" charset="0"/>
                        </a:rPr>
                        <a:t>9</a:t>
                      </a:r>
                      <a:endParaRPr lang="en-US" sz="2800" kern="100" dirty="0">
                        <a:effectLst/>
                        <a:latin typeface="Garamond" pitchFamily="18" charset="0"/>
                        <a:ea typeface="Noto Sans CJK SC Regular"/>
                        <a:cs typeface="FreeSans"/>
                      </a:endParaRPr>
                    </a:p>
                  </a:txBody>
                  <a:tcPr marL="51435" marR="51435" marT="0" marB="0"/>
                </a:tc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28600" y="265979"/>
            <a:ext cx="6400800" cy="652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rgbClr val="002060"/>
                </a:solidFill>
                <a:latin typeface="Garamond" pitchFamily="18" charset="0"/>
                <a:ea typeface="Noto Sans CJK SC Regular"/>
                <a:cs typeface="Courier New" pitchFamily="49" charset="0"/>
              </a:rPr>
              <a:t>Given the following learning examples with input attributes X1 and X2 and desired target attribute D:</a:t>
            </a:r>
            <a:r>
              <a:rPr lang="en-US" altLang="zh-CN" sz="2200" dirty="0">
                <a:solidFill>
                  <a:srgbClr val="002060"/>
                </a:solidFill>
                <a:latin typeface="Garamond" pitchFamily="18" charset="0"/>
                <a:cs typeface="Arial" pitchFamily="34" charset="0"/>
              </a:rPr>
              <a:t> </a:t>
            </a:r>
            <a:endParaRPr lang="en-US" altLang="zh-CN" sz="2200" dirty="0">
              <a:solidFill>
                <a:srgbClr val="002060"/>
              </a:solidFill>
              <a:latin typeface="Garamond" pitchFamily="18" charset="0"/>
              <a:cs typeface="Arial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rgbClr val="002060"/>
                </a:solidFill>
                <a:latin typeface="Garamond" pitchFamily="18" charset="0"/>
                <a:ea typeface="Noto Sans CJK SC Regular"/>
                <a:cs typeface="Courier New" pitchFamily="49" charset="0"/>
              </a:rPr>
              <a:t>Given a linear weight-vector (perceptron) with 2 input weights; w1 and w2, and a bias weight w0. Suppose initially w1 = 0.5, w2 = 1.0, and w0 = 0.0. We use a learning rate α = 0.5.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altLang="zh-CN" sz="2200" dirty="0">
              <a:solidFill>
                <a:srgbClr val="002060"/>
              </a:solidFill>
              <a:latin typeface="Garamond" pitchFamily="18" charset="0"/>
              <a:ea typeface="Noto Sans CJK SC Regular"/>
              <a:cs typeface="Courier New" pitchFamily="49" charset="0"/>
            </a:endParaRPr>
          </a:p>
          <a:p>
            <a:pPr marL="457200" indent="-457200" algn="just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zh-CN" sz="2200" dirty="0">
                <a:solidFill>
                  <a:srgbClr val="002060"/>
                </a:solidFill>
                <a:latin typeface="Garamond" pitchFamily="18" charset="0"/>
                <a:ea typeface="Noto Sans CJK SC Regular"/>
                <a:cs typeface="Courier New" pitchFamily="49" charset="0"/>
              </a:rPr>
              <a:t>Compute the new values for the 3 weights after using the batch gradient descent learning-rule on all 3 examples one time. </a:t>
            </a:r>
          </a:p>
          <a:p>
            <a:pPr marL="457200" indent="-457200" algn="just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sz="2200" dirty="0">
              <a:solidFill>
                <a:srgbClr val="002060"/>
              </a:solidFill>
              <a:latin typeface="Garamond" pitchFamily="18" charset="0"/>
              <a:cs typeface="Courier New" pitchFamily="49" charset="0"/>
            </a:endParaRPr>
          </a:p>
          <a:p>
            <a:pPr marL="457200" indent="-457200" algn="just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2200" dirty="0">
                <a:solidFill>
                  <a:srgbClr val="002060"/>
                </a:solidFill>
                <a:latin typeface="Garamond" pitchFamily="18" charset="0"/>
              </a:rPr>
              <a:t>Compute </a:t>
            </a:r>
            <a:r>
              <a:rPr lang="en-US" sz="2200" dirty="0">
                <a:solidFill>
                  <a:srgbClr val="002060"/>
                </a:solidFill>
                <a:latin typeface="Garamond" pitchFamily="18" charset="0"/>
              </a:rPr>
              <a:t>the new values for the 3 weights after using the online (stochastic) gradient descent learning-rule on all 3 examples after one iteration.</a:t>
            </a:r>
          </a:p>
          <a:p>
            <a:pPr marL="457200" indent="-4572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zh-CN" sz="2200" dirty="0">
              <a:solidFill>
                <a:srgbClr val="002060"/>
              </a:solidFill>
              <a:latin typeface="Garamond" pitchFamily="18" charset="0"/>
              <a:ea typeface="Noto Sans CJK SC Regular"/>
              <a:cs typeface="Courier New" pitchFamily="49" charset="0"/>
            </a:endParaRPr>
          </a:p>
          <a:p>
            <a:pPr marL="457200" indent="-4572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200" dirty="0">
                <a:solidFill>
                  <a:srgbClr val="002060"/>
                </a:solidFill>
                <a:latin typeface="Garamond" pitchFamily="18" charset="0"/>
                <a:ea typeface="Noto Sans CJK SC Regular"/>
                <a:cs typeface="Courier New" pitchFamily="49" charset="0"/>
              </a:rPr>
              <a:t>Compute the optimal weights using matrix algebra (using the pseudo-inverse) and determine the resulting error for all the training examples. </a:t>
            </a:r>
          </a:p>
          <a:p>
            <a:pPr marL="457200" indent="-45720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altLang="zh-CN" sz="22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6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724" y="73226"/>
            <a:ext cx="73152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Garamond" pitchFamily="18" charset="0"/>
              </a:rPr>
              <a:t>BACKPROPAGATION ALGORITHM</a:t>
            </a:r>
            <a:endParaRPr lang="en-US" sz="3200" b="1" dirty="0">
              <a:solidFill>
                <a:srgbClr val="FF0000"/>
              </a:solidFill>
              <a:latin typeface="Garamond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724" y="934888"/>
            <a:ext cx="9068276" cy="440120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Garamond" pitchFamily="18" charset="0"/>
              </a:rPr>
              <a:t>Reading Assignment</a:t>
            </a:r>
          </a:p>
          <a:p>
            <a:endParaRPr lang="en-US" sz="2800" dirty="0">
              <a:solidFill>
                <a:srgbClr val="002060"/>
              </a:solidFill>
              <a:latin typeface="Garamond" pitchFamily="18" charset="0"/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solidFill>
                  <a:srgbClr val="002060"/>
                </a:solidFill>
                <a:latin typeface="Garamond" pitchFamily="18" charset="0"/>
              </a:rPr>
              <a:t>Derive a  </a:t>
            </a:r>
            <a:r>
              <a:rPr lang="en-US" sz="2800" dirty="0" err="1">
                <a:solidFill>
                  <a:srgbClr val="002060"/>
                </a:solidFill>
                <a:latin typeface="Garamond" pitchFamily="18" charset="0"/>
              </a:rPr>
              <a:t>backpropagation</a:t>
            </a:r>
            <a:r>
              <a:rPr lang="en-US" sz="2800" dirty="0">
                <a:solidFill>
                  <a:srgbClr val="002060"/>
                </a:solidFill>
                <a:latin typeface="Garamond" pitchFamily="18" charset="0"/>
              </a:rPr>
              <a:t> algorithm using  a  linear regression quadratic loss function (squared error function)? </a:t>
            </a:r>
          </a:p>
          <a:p>
            <a:endParaRPr lang="en-GB" sz="2800" dirty="0">
              <a:solidFill>
                <a:srgbClr val="002060"/>
              </a:solidFill>
              <a:latin typeface="Garamond" pitchFamily="18" charset="0"/>
            </a:endParaRPr>
          </a:p>
          <a:p>
            <a:r>
              <a:rPr lang="en-GB" sz="2800" b="1" dirty="0">
                <a:solidFill>
                  <a:srgbClr val="FF0000"/>
                </a:solidFill>
                <a:latin typeface="Garamond" pitchFamily="18" charset="0"/>
              </a:rPr>
              <a:t>Solution</a:t>
            </a:r>
          </a:p>
          <a:p>
            <a:endParaRPr lang="en-GB" sz="2800" dirty="0">
              <a:solidFill>
                <a:srgbClr val="FF0000"/>
              </a:solidFill>
              <a:latin typeface="Garamond" pitchFamily="18" charset="0"/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en-GB" sz="2800" dirty="0">
                <a:solidFill>
                  <a:srgbClr val="002060"/>
                </a:solidFill>
                <a:latin typeface="Garamond" pitchFamily="18" charset="0"/>
              </a:rPr>
              <a:t>Consult  “Advanced Control Engineering Textbook, pp. 351-358”</a:t>
            </a:r>
            <a:endParaRPr lang="en-GB" sz="2800" dirty="0">
              <a:solidFill>
                <a:srgbClr val="002060"/>
              </a:solidFill>
              <a:latin typeface="Garamond" pitchFamily="18" charset="0"/>
            </a:endParaRPr>
          </a:p>
          <a:p>
            <a:endParaRPr lang="en-US" sz="2800" dirty="0">
              <a:solidFill>
                <a:srgbClr val="002060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53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787400"/>
            <a:ext cx="8534400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Support Vector  Machine</a:t>
            </a:r>
            <a:endParaRPr lang="en-US" sz="5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7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Support  Vector  Machine</a:t>
            </a:r>
            <a:endParaRPr lang="en-US" u="none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8417970" cy="354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59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" y="35560"/>
            <a:ext cx="7622540" cy="738664"/>
          </a:xfrm>
        </p:spPr>
        <p:txBody>
          <a:bodyPr/>
          <a:lstStyle/>
          <a:p>
            <a:r>
              <a:rPr lang="en-GB" u="none" dirty="0" smtClean="0"/>
              <a:t>Support  Vector  Machine</a:t>
            </a:r>
            <a:endParaRPr lang="en-US" u="none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685800"/>
            <a:ext cx="8877300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59255"/>
            <a:ext cx="7239000" cy="2622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31800" y="2875002"/>
            <a:ext cx="6127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Primal Form of SVM (Perfect Separation) :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28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" y="0"/>
            <a:ext cx="7622540" cy="738664"/>
          </a:xfrm>
        </p:spPr>
        <p:txBody>
          <a:bodyPr/>
          <a:lstStyle/>
          <a:p>
            <a:r>
              <a:rPr lang="en-GB" u="none" dirty="0" smtClean="0"/>
              <a:t>K-Nearest </a:t>
            </a:r>
            <a:r>
              <a:rPr lang="en-GB" u="none" dirty="0" err="1" smtClean="0"/>
              <a:t>Neighbors</a:t>
            </a:r>
            <a:endParaRPr lang="en-US" u="none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25600"/>
            <a:ext cx="7112000" cy="490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3520" y="1066800"/>
            <a:ext cx="46900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Why do we  need KNN?</a:t>
            </a:r>
          </a:p>
        </p:txBody>
      </p:sp>
    </p:spTree>
    <p:extLst>
      <p:ext uri="{BB962C8B-B14F-4D97-AF65-F5344CB8AC3E}">
        <p14:creationId xmlns:p14="http://schemas.microsoft.com/office/powerpoint/2010/main" val="372405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" y="35560"/>
            <a:ext cx="7622540" cy="738664"/>
          </a:xfrm>
        </p:spPr>
        <p:txBody>
          <a:bodyPr/>
          <a:lstStyle/>
          <a:p>
            <a:r>
              <a:rPr lang="en-GB" u="none" dirty="0" smtClean="0"/>
              <a:t>Support  Vector  Machine</a:t>
            </a:r>
            <a:endParaRPr lang="en-US" u="none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283"/>
            <a:ext cx="8641569" cy="517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765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" y="35560"/>
            <a:ext cx="7622540" cy="738664"/>
          </a:xfrm>
        </p:spPr>
        <p:txBody>
          <a:bodyPr/>
          <a:lstStyle/>
          <a:p>
            <a:r>
              <a:rPr lang="en-GB" u="none" dirty="0" smtClean="0"/>
              <a:t>Support  Vector  Machine</a:t>
            </a:r>
            <a:endParaRPr lang="en-US" u="none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6292"/>
            <a:ext cx="54102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160" y="1107440"/>
            <a:ext cx="4595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Primal Form of SVM(Non -Perfect Separation):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3427492"/>
            <a:ext cx="8915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Here:</a:t>
            </a:r>
            <a:r>
              <a:rPr lang="en-US" dirty="0">
                <a:solidFill>
                  <a:prstClr val="black"/>
                </a:solidFill>
              </a:rPr>
              <a:t> for β and C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prstClr val="black"/>
                </a:solidFill>
              </a:rPr>
              <a:t>Slack for every variable should be as low as possible and further regularized by </a:t>
            </a:r>
            <a:r>
              <a:rPr lang="en-US" dirty="0" err="1">
                <a:solidFill>
                  <a:prstClr val="black"/>
                </a:solidFill>
              </a:rPr>
              <a:t>hyperparameter</a:t>
            </a:r>
            <a:r>
              <a:rPr lang="en-US" dirty="0">
                <a:solidFill>
                  <a:prstClr val="black"/>
                </a:solidFill>
              </a:rPr>
              <a:t> C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-309049"/>
            <a:ext cx="65" cy="618098"/>
          </a:xfrm>
          <a:prstGeom prst="rect">
            <a:avLst/>
          </a:prstGeom>
          <a:solidFill>
            <a:srgbClr val="2C2C2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4495800"/>
            <a:ext cx="4191000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If C = 0, means less complex boundary as classifier would be not penalized by slack, as a result, the optimum </a:t>
            </a:r>
            <a:r>
              <a:rPr lang="en-US" dirty="0" err="1">
                <a:solidFill>
                  <a:prstClr val="black"/>
                </a:solidFill>
              </a:rPr>
              <a:t>hyperplane</a:t>
            </a:r>
            <a:r>
              <a:rPr lang="en-US" dirty="0">
                <a:solidFill>
                  <a:prstClr val="black"/>
                </a:solidFill>
              </a:rPr>
              <a:t> can use it anywhere and accept all large misclassifications. And as a result, the decision boundary would be linear and under fitted.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59036" y="4495799"/>
            <a:ext cx="4232564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If C = infinitely high, then even small slacks would be highly penalized and the classifier can't afford to misclassify points and therefore </a:t>
            </a:r>
            <a:r>
              <a:rPr lang="en-US" dirty="0" err="1">
                <a:solidFill>
                  <a:prstClr val="black"/>
                </a:solidFill>
              </a:rPr>
              <a:t>overfitting</a:t>
            </a:r>
            <a:r>
              <a:rPr lang="en-US" dirty="0">
                <a:solidFill>
                  <a:prstClr val="black"/>
                </a:solidFill>
              </a:rPr>
              <a:t>. So parameter C is important.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28839" y="1752600"/>
            <a:ext cx="3267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 </a:t>
            </a:r>
            <a:r>
              <a:rPr lang="en-US" b="1" dirty="0">
                <a:solidFill>
                  <a:srgbClr val="C00000"/>
                </a:solidFill>
              </a:rPr>
              <a:t>Convex Quadratic Optimization</a:t>
            </a:r>
            <a:r>
              <a:rPr lang="en-US" dirty="0">
                <a:solidFill>
                  <a:prstClr val="black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6174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" y="35560"/>
            <a:ext cx="7622540" cy="738664"/>
          </a:xfrm>
        </p:spPr>
        <p:txBody>
          <a:bodyPr/>
          <a:lstStyle/>
          <a:p>
            <a:r>
              <a:rPr lang="en-GB" u="none" dirty="0" smtClean="0"/>
              <a:t>Support  Vector  Machine</a:t>
            </a:r>
            <a:endParaRPr lang="en-US" u="none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86868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116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" y="35560"/>
            <a:ext cx="7622540" cy="738664"/>
          </a:xfrm>
        </p:spPr>
        <p:txBody>
          <a:bodyPr/>
          <a:lstStyle/>
          <a:p>
            <a:r>
              <a:rPr lang="en-GB" u="none" dirty="0" smtClean="0"/>
              <a:t>Support  Vector  Machine</a:t>
            </a:r>
            <a:endParaRPr lang="en-US" u="none" dirty="0"/>
          </a:p>
        </p:txBody>
      </p:sp>
      <p:sp>
        <p:nvSpPr>
          <p:cNvPr id="3" name="Rectangle 2"/>
          <p:cNvSpPr/>
          <p:nvPr/>
        </p:nvSpPr>
        <p:spPr>
          <a:xfrm>
            <a:off x="152400" y="1143000"/>
            <a:ext cx="86106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prstClr val="black"/>
                </a:solidFill>
              </a:rPr>
              <a:t>The Kernel simply converts the non-linear </a:t>
            </a:r>
            <a:r>
              <a:rPr lang="en-US" dirty="0">
                <a:solidFill>
                  <a:prstClr val="black"/>
                </a:solidFill>
              </a:rPr>
              <a:t>data-points </a:t>
            </a:r>
            <a:r>
              <a:rPr lang="en-US" dirty="0">
                <a:solidFill>
                  <a:prstClr val="black"/>
                </a:solidFill>
              </a:rPr>
              <a:t>to linear </a:t>
            </a:r>
            <a:r>
              <a:rPr lang="en-US" dirty="0">
                <a:solidFill>
                  <a:prstClr val="black"/>
                </a:solidFill>
              </a:rPr>
              <a:t>data-points</a:t>
            </a:r>
            <a:r>
              <a:rPr lang="en-US" dirty="0">
                <a:solidFill>
                  <a:prstClr val="black"/>
                </a:solidFill>
              </a:rPr>
              <a:t>, so that the SVM can bisect two classes.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57400"/>
            <a:ext cx="7696199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4800" y="5943600"/>
            <a:ext cx="3814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Hence the new line equation would be</a:t>
            </a: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5799080"/>
            <a:ext cx="2522219" cy="638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044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" y="35560"/>
            <a:ext cx="7622540" cy="738664"/>
          </a:xfrm>
        </p:spPr>
        <p:txBody>
          <a:bodyPr/>
          <a:lstStyle/>
          <a:p>
            <a:r>
              <a:rPr lang="en-GB" u="none" dirty="0" smtClean="0"/>
              <a:t>Support  Vector  Machine</a:t>
            </a:r>
            <a:endParaRPr lang="en-US" u="none" dirty="0"/>
          </a:p>
        </p:txBody>
      </p:sp>
      <p:sp>
        <p:nvSpPr>
          <p:cNvPr id="3" name="Rectangle 2"/>
          <p:cNvSpPr/>
          <p:nvPr/>
        </p:nvSpPr>
        <p:spPr>
          <a:xfrm>
            <a:off x="152400" y="1143000"/>
            <a:ext cx="86106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prstClr val="black"/>
                </a:solidFill>
              </a:rPr>
              <a:t>The Kernel simply converts the non-linear </a:t>
            </a:r>
            <a:r>
              <a:rPr lang="en-US" dirty="0">
                <a:solidFill>
                  <a:prstClr val="black"/>
                </a:solidFill>
              </a:rPr>
              <a:t>data-points </a:t>
            </a:r>
            <a:r>
              <a:rPr lang="en-US" dirty="0">
                <a:solidFill>
                  <a:prstClr val="black"/>
                </a:solidFill>
              </a:rPr>
              <a:t>to linear </a:t>
            </a:r>
            <a:r>
              <a:rPr lang="en-US" dirty="0">
                <a:solidFill>
                  <a:prstClr val="black"/>
                </a:solidFill>
              </a:rPr>
              <a:t>data-points</a:t>
            </a:r>
            <a:r>
              <a:rPr lang="en-US" dirty="0">
                <a:solidFill>
                  <a:prstClr val="black"/>
                </a:solidFill>
              </a:rPr>
              <a:t>, so that the SVM can bisect two classes.</a:t>
            </a:r>
          </a:p>
        </p:txBody>
      </p:sp>
      <p:sp>
        <p:nvSpPr>
          <p:cNvPr id="5" name="Rectangle 4"/>
          <p:cNvSpPr/>
          <p:nvPr/>
        </p:nvSpPr>
        <p:spPr>
          <a:xfrm>
            <a:off x="182880" y="2469664"/>
            <a:ext cx="7056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The </a:t>
            </a:r>
            <a:r>
              <a:rPr lang="en-US" dirty="0">
                <a:solidFill>
                  <a:prstClr val="black"/>
                </a:solidFill>
              </a:rPr>
              <a:t>Kernel    </a:t>
            </a:r>
            <a:r>
              <a:rPr lang="en-US" b="1" dirty="0">
                <a:solidFill>
                  <a:prstClr val="black"/>
                </a:solidFill>
              </a:rPr>
              <a:t>φ(x)     </a:t>
            </a:r>
            <a:r>
              <a:rPr lang="en-US" dirty="0">
                <a:solidFill>
                  <a:prstClr val="black"/>
                </a:solidFill>
              </a:rPr>
              <a:t>must </a:t>
            </a:r>
            <a:r>
              <a:rPr lang="en-US" dirty="0">
                <a:solidFill>
                  <a:prstClr val="black"/>
                </a:solidFill>
              </a:rPr>
              <a:t>obey the following conditions: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1995968"/>
            <a:ext cx="387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Hence the new line equation would </a:t>
            </a:r>
            <a:r>
              <a:rPr lang="en-US" dirty="0">
                <a:solidFill>
                  <a:prstClr val="black"/>
                </a:solidFill>
              </a:rPr>
              <a:t>be: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1917938"/>
            <a:ext cx="2179319" cy="551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5" y="2838997"/>
            <a:ext cx="3014346" cy="1022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93185"/>
            <a:ext cx="7162800" cy="2535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28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" y="35560"/>
            <a:ext cx="7622540" cy="738664"/>
          </a:xfrm>
        </p:spPr>
        <p:txBody>
          <a:bodyPr/>
          <a:lstStyle/>
          <a:p>
            <a:r>
              <a:rPr lang="en-GB" u="none" dirty="0" smtClean="0"/>
              <a:t>Support  Vector  Machine</a:t>
            </a:r>
            <a:endParaRPr lang="en-US" u="none" dirty="0"/>
          </a:p>
        </p:txBody>
      </p:sp>
      <p:sp>
        <p:nvSpPr>
          <p:cNvPr id="3" name="Rectangle 2"/>
          <p:cNvSpPr/>
          <p:nvPr/>
        </p:nvSpPr>
        <p:spPr>
          <a:xfrm>
            <a:off x="152400" y="1143000"/>
            <a:ext cx="86106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prstClr val="black"/>
                </a:solidFill>
              </a:rPr>
              <a:t>There are several kernel functions used for SVMs. Some of the popular ones are:</a:t>
            </a:r>
            <a:r>
              <a:rPr lang="en-US" dirty="0">
                <a:solidFill>
                  <a:prstClr val="black"/>
                </a:solidFill>
              </a:rPr>
              <a:t>.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93240"/>
            <a:ext cx="3771900" cy="2005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4648200" y="1793240"/>
            <a:ext cx="0" cy="4759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4800" y="403860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119" y="1863968"/>
            <a:ext cx="3887067" cy="1012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61" y="4373880"/>
            <a:ext cx="3613978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427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Support  Vector  Machine</a:t>
            </a:r>
            <a:endParaRPr lang="en-US" u="non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47" y="1427479"/>
            <a:ext cx="8648954" cy="3982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04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Support  Vector  Machine</a:t>
            </a:r>
            <a:endParaRPr lang="en-US" u="none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36675"/>
            <a:ext cx="8839200" cy="418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640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Support  Vector  Machine</a:t>
            </a:r>
            <a:endParaRPr lang="en-US" u="none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65225"/>
            <a:ext cx="8810366" cy="423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702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28600"/>
            <a:ext cx="7622540" cy="738664"/>
          </a:xfrm>
        </p:spPr>
        <p:txBody>
          <a:bodyPr/>
          <a:lstStyle/>
          <a:p>
            <a:r>
              <a:rPr lang="en-GB" u="none" dirty="0" smtClean="0"/>
              <a:t>Support  Vector  Machine</a:t>
            </a:r>
            <a:endParaRPr lang="en-US" u="none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1"/>
            <a:ext cx="8641504" cy="4374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859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n = 2500&#10;$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{ij}^{(l)}} J(\Theta)&#10;$&#10;&#10;\end{document}"/>
  <p:tag name="IGUANATEXSIZE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1)} = x&#10;$&#10;&#10;\end{document}"/>
  <p:tag name="IGUANATEXSIZE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x&#10;$&#10;&#10;\end{document}"/>
  <p:tag name="IGUANATEXSIZE" val="2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&#10;$&#10;&#10;\end{document}"/>
  <p:tag name="IGUANATEXSIZE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z^{(2)} = \Theta^{(1)} a^{(1)}&#10;$&#10;&#10;\end{document}"/>
  <p:tag name="IGUANATEXSIZE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2)} = g(z^{(2)})&#10;$&#10;&#10;\end{document}"/>
  <p:tag name="IGUANATEXSIZE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z^{(3)} = \Theta^{(2)} a^{(2)}&#10;$&#10;&#10;\end{document}"/>
  <p:tag name="IGUANATEXSIZE" val="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3)} = g(z^{(3)})&#10;$&#10;&#10;\end{document}"/>
  <p:tag name="IGUANATEXSIZE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z^{(4)} = \Theta^{(3)} a^{(3)}&#10;$&#10;&#10;\end{document}"/>
  <p:tag name="IGUANATEXSIZE" val="2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4)} = h_\Theta(x) = g(z^{(4)})&#10;$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(add $&#10;a_0^{(2)}&#10;$)&#10;&#10;\end{document}"/>
  <p:tag name="IGUANATEXSIZE" val="2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(add $&#10;a_0^{(3)}&#10;$)&#10;&#10;\end{document}"/>
  <p:tag name="IGUANATEXSIZE" val="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&#10;$&#10;&#10;\end{document}"/>
  <p:tag name="IGUANATEXSIZE" val="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j&#10;$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l)} =&#10;$&#10;&#10;\end{document}"/>
  <p:tag name="IGUANATEXSIZE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4)} = a_j^{(4)} - y_j &#10;$&#10;&#10;\end{document}"/>
  <p:tag name="IGUANATEXSIZE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3)} = (\Theta^{(3)})^T \delta^{(4)} .* g'(z^{(3)})&#10;$&#10;&#10;\end{document}"/>
  <p:tag name="IGUANATEXSIZE" val="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2)} = (\Theta&#10;^{(2)})^T \delta^{(3)} .* g'(z^{(2)})&#10;$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\Theta_{10}^{(2)} a_0^{(2)} + \Theta_{11}^{(2)} a_1^{(2)}&#10;+ \Theta_{12}^{(2)} a_2^{(2)}+ \Theta_{13}^{(2)} a_3^{(2)})&#10;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begin{bmatrix}&#10;z^{(2)}_1\\z^{(2)}_2\\z^{(2)}_3&#10;\end{bmatrix}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i \times x_j&#10;$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Theta^{(1)} x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^{(2)} = g(z^{(2)})&#10;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3)} = \Theta^{(2)} a^{(2)}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^{(3)} = g(z^{(3)})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0^{(2)} =1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 = g(\Theta_{20}^{(1)} x_0 + \Theta_{21}^{(1)} x_1 + \Theta_{22}^{(1)} x_2 + \Theta_{23}^{(1)} x_3)&#10;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 = g(\Theta_{30}^{(1)} x_0 + \Theta_{31}^{(1)} x_1 + \Theta_{32}^{(1)} x_2 + \Theta_{33}^{(1)} x_3)&#10;$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00000000000000\\&#10;00000000000000\\&#10;\vdots\\&#10;00000000000000&#10;\end{bmatrix}&#10;$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x_1 $ XOR $ x_2$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$ XNOR $ x_2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 = \begin{bmatrix}&#10;\theta_0\\\theta_1\\\theta_2\\\theta_3&#10;\end{bmatrix}&#10;$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NOT ($x_1 $ XOR $ x_2$)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, x_2 \in \{ 0, 1\}&#10;$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y = x_1 $ AND $ x_2$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g(z)&#10;$&#10;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2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10-20x_1)&#10;$&#10;&#10;\end{document}"/>
  <p:tag name="IGUANATEXSIZE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1\\0\\0\\0&#10;\end{smallmatrix} \right]&#10;$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1\\0\\0&#10;\end{smallmatrix} \right]&#10;$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0\\1\\0&#10;\end{smallmatrix} \right]&#10;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4&#10;$&#10;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0 $ or $1$&#10;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 \in \mathbb{R}^K&#10;$&#10;&#10;\end{document}"/>
  <p:tag name="IGUANATEXSIZE" val="2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{ (x^{(1)}, y^{(1)}), (x^{(2)}, y^{(2)}), \dots, (x^{(m)}, y^{(m)}) \}&#10;$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 =&#10;$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s_l =&#10;$&#10;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&#10;$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1\\0\\0\\0&#10;\end{smallmatrix} \right]&#10;$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1\\0\\0&#10;\end{smallmatrix} \right]&#10;$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1\\0&#10;\end{smallmatrix} \right]&#10;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0\\1&#10;\end{smallmatrix} \right]&#10;$&#10;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y^{(i)} \log h_\theta (x^{(i)}) + (1 - y^{(i)}) \log(1-h_\theta(x^{(i)})) \right] + \frac{\lambda}{2m} \sum^n_{j=1} \theta_j^2&#10;$&#10;&#10;\end{document}"/>
  <p:tag name="IGUANATEXSIZE" val="1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(h_\Theta (x^{(i)}))_k + (1 - y^{(i)}_k) \log(1-(h_\Theta(x^{(i)}))_k) \right] &#10;$&#10;&#10;\end{document}"/>
  <p:tag name="IGUANATEXSIZE" val="1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K&#10;$&#10;&#10;\end{document}"/>
  <p:tag name="IGUANATEXSIZE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(h_\Theta(x))_i = i^{th}$ output&#10;&#10;\end{document}"/>
  <p:tag name="IGUANATEXSIZE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h_\theta (x^{(i)})_k + (1 - y^{(i)}_k) \log(1-h_\theta(x^{(i)})_k) \right] &#10;$&#10;&#10;\end{document}"/>
  <p:tag name="IGUANATEXSIZE" val="1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j^{(l)})^2&#10;$&#10;&#10;\end{document}"/>
  <p:tag name="IGUANATEXSIZE" val="1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\min_\Theta J(\Theta)$&#10;&#10;\end{document}"/>
  <p:tag name="IGUANATEXSIZE" val="2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$&#10;&#10;\end{document}"/>
  <p:tag name="IGUANATEXSIZE" val="24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4044</Words>
  <Application>Microsoft Office PowerPoint</Application>
  <PresentationFormat>On-screen Show (4:3)</PresentationFormat>
  <Paragraphs>753</Paragraphs>
  <Slides>117</Slides>
  <Notes>45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19" baseType="lpstr">
      <vt:lpstr>1_Office Theme</vt:lpstr>
      <vt:lpstr>Equation</vt:lpstr>
      <vt:lpstr>PowerPoint Presentation</vt:lpstr>
      <vt:lpstr>K-Nearest Neighbors</vt:lpstr>
      <vt:lpstr>K-Nearest Neighbors (KNN)</vt:lpstr>
      <vt:lpstr>K-Nearest Neighbors</vt:lpstr>
      <vt:lpstr>K-Nearest Neighbors</vt:lpstr>
      <vt:lpstr>K-Nearest Neighbors</vt:lpstr>
      <vt:lpstr>K-Nearest Neighbors</vt:lpstr>
      <vt:lpstr>K-Nearest Neighbors</vt:lpstr>
      <vt:lpstr>K-Nearest Neighbors</vt:lpstr>
      <vt:lpstr>K-Nearest Neighbors</vt:lpstr>
      <vt:lpstr>K-Nearest Neighbors</vt:lpstr>
      <vt:lpstr>K-Nearest Neighbors</vt:lpstr>
      <vt:lpstr>K-Nearest Neighbors</vt:lpstr>
      <vt:lpstr>K-Nearest Neighbors</vt:lpstr>
      <vt:lpstr>K-Nearest Neighbors</vt:lpstr>
      <vt:lpstr>K-Nearest Neighbors</vt:lpstr>
      <vt:lpstr>K-Nearest Neighbors</vt:lpstr>
      <vt:lpstr>K-Nearest Neighbors</vt:lpstr>
      <vt:lpstr>K-Nearest Neighbors</vt:lpstr>
      <vt:lpstr>K-Nearest Neighbors</vt:lpstr>
      <vt:lpstr>K-Nearest Neighbors</vt:lpstr>
      <vt:lpstr>K-Nearest Neighbors</vt:lpstr>
      <vt:lpstr>K-Nearest Neighbors</vt:lpstr>
      <vt:lpstr>K-Nearest Neighbors</vt:lpstr>
      <vt:lpstr>K-Nearest Neighbors</vt:lpstr>
      <vt:lpstr>K-Nearest Neighbors</vt:lpstr>
      <vt:lpstr>K-Nearest Neighbors</vt:lpstr>
      <vt:lpstr>K-Nearest Neighbors</vt:lpstr>
      <vt:lpstr>RECAP OF KNN</vt:lpstr>
      <vt:lpstr>PowerPoint Presentation</vt:lpstr>
      <vt:lpstr>PowerPoint Presentation</vt:lpstr>
      <vt:lpstr>PowerPoint Presentation</vt:lpstr>
      <vt:lpstr>PowerPoint Presentation</vt:lpstr>
      <vt:lpstr>Recap on Bayes Theorem</vt:lpstr>
      <vt:lpstr>Decision Theory</vt:lpstr>
      <vt:lpstr>Bayesian Decision Theory</vt:lpstr>
      <vt:lpstr>Bayesian Decision Theory</vt:lpstr>
      <vt:lpstr>  Applications of Bayesian Decision Theory</vt:lpstr>
      <vt:lpstr>Decision Space</vt:lpstr>
      <vt:lpstr>Decision Process</vt:lpstr>
      <vt:lpstr>Information &amp; Loss Function</vt:lpstr>
      <vt:lpstr>Prediction of Spam Email</vt:lpstr>
      <vt:lpstr>Minimizing Expected Loss</vt:lpstr>
      <vt:lpstr>Losses and Risks</vt:lpstr>
      <vt:lpstr>Calculating R for 0/1 Loss Case</vt:lpstr>
      <vt:lpstr>     Types of Loss Functions</vt:lpstr>
      <vt:lpstr>Naïve Bayes Classifier</vt:lpstr>
      <vt:lpstr>Example 1: Naïve  Bayes Classifier</vt:lpstr>
      <vt:lpstr>Tutorial Questions</vt:lpstr>
      <vt:lpstr>Tutorial Questions</vt:lpstr>
      <vt:lpstr>PowerPoint Presentation</vt:lpstr>
      <vt:lpstr>NEURAL NETWORK EVOLUTIONS</vt:lpstr>
      <vt:lpstr>VIEWS ABOUT NEURAL NETWORKS  </vt:lpstr>
      <vt:lpstr>Non-linear hypotheses</vt:lpstr>
      <vt:lpstr>PowerPoint Presentation</vt:lpstr>
      <vt:lpstr>PowerPoint Presentation</vt:lpstr>
      <vt:lpstr>PowerPoint Presentation</vt:lpstr>
      <vt:lpstr>PowerPoint Presentation</vt:lpstr>
      <vt:lpstr>ARTIFICIAL NEURAL NETWORKS TAXONOMY </vt:lpstr>
      <vt:lpstr>NEURAL NETWORK</vt:lpstr>
      <vt:lpstr>NEURAL NETWORK </vt:lpstr>
      <vt:lpstr>NEURAL NETWORK </vt:lpstr>
      <vt:lpstr>NEURAL NETWORK </vt:lpstr>
      <vt:lpstr>CHOICES OF ACTIVATION FUNCTION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Support  Vector  Machine</vt:lpstr>
      <vt:lpstr>Support  Vector  Machine</vt:lpstr>
      <vt:lpstr>Support  Vector  Machine</vt:lpstr>
      <vt:lpstr>Support  Vector  Machine</vt:lpstr>
      <vt:lpstr>Support  Vector  Machine</vt:lpstr>
      <vt:lpstr>Support  Vector  Machine</vt:lpstr>
      <vt:lpstr>Support  Vector  Machine</vt:lpstr>
      <vt:lpstr>Support  Vector  Machine</vt:lpstr>
      <vt:lpstr>Support  Vector  Machine</vt:lpstr>
      <vt:lpstr>Support  Vector  Machine</vt:lpstr>
      <vt:lpstr>Support  Vector  Machine</vt:lpstr>
      <vt:lpstr>Support  Vector  Machine</vt:lpstr>
      <vt:lpstr>Support  Vector  Machine</vt:lpstr>
      <vt:lpstr>Support  Vector  Machine</vt:lpstr>
      <vt:lpstr>Support  Vector  Machine</vt:lpstr>
      <vt:lpstr>PRACTICAL LAB QUESTION</vt:lpstr>
      <vt:lpstr>PowerPoint Presentation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References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1</cp:revision>
  <dcterms:created xsi:type="dcterms:W3CDTF">2022-04-15T22:37:47Z</dcterms:created>
  <dcterms:modified xsi:type="dcterms:W3CDTF">2022-04-15T22:42:11Z</dcterms:modified>
</cp:coreProperties>
</file>